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48" r:id="rId1"/>
    <p:sldMasterId id="2147485341" r:id="rId2"/>
  </p:sldMasterIdLst>
  <p:notesMasterIdLst>
    <p:notesMasterId r:id="rId50"/>
  </p:notesMasterIdLst>
  <p:handoutMasterIdLst>
    <p:handoutMasterId r:id="rId51"/>
  </p:handoutMasterIdLst>
  <p:sldIdLst>
    <p:sldId id="678" r:id="rId3"/>
    <p:sldId id="772" r:id="rId4"/>
    <p:sldId id="773" r:id="rId5"/>
    <p:sldId id="774" r:id="rId6"/>
    <p:sldId id="775" r:id="rId7"/>
    <p:sldId id="776" r:id="rId8"/>
    <p:sldId id="784" r:id="rId9"/>
    <p:sldId id="785" r:id="rId10"/>
    <p:sldId id="786" r:id="rId11"/>
    <p:sldId id="787" r:id="rId12"/>
    <p:sldId id="788" r:id="rId13"/>
    <p:sldId id="789" r:id="rId14"/>
    <p:sldId id="790" r:id="rId15"/>
    <p:sldId id="806" r:id="rId16"/>
    <p:sldId id="807" r:id="rId17"/>
    <p:sldId id="808" r:id="rId18"/>
    <p:sldId id="809" r:id="rId19"/>
    <p:sldId id="810" r:id="rId20"/>
    <p:sldId id="811" r:id="rId21"/>
    <p:sldId id="812" r:id="rId22"/>
    <p:sldId id="813" r:id="rId23"/>
    <p:sldId id="814" r:id="rId24"/>
    <p:sldId id="791" r:id="rId25"/>
    <p:sldId id="777" r:id="rId26"/>
    <p:sldId id="792" r:id="rId27"/>
    <p:sldId id="778" r:id="rId28"/>
    <p:sldId id="793" r:id="rId29"/>
    <p:sldId id="779" r:id="rId30"/>
    <p:sldId id="780" r:id="rId31"/>
    <p:sldId id="781" r:id="rId32"/>
    <p:sldId id="794" r:id="rId33"/>
    <p:sldId id="795" r:id="rId34"/>
    <p:sldId id="782" r:id="rId35"/>
    <p:sldId id="796" r:id="rId36"/>
    <p:sldId id="797" r:id="rId37"/>
    <p:sldId id="798" r:id="rId38"/>
    <p:sldId id="817" r:id="rId39"/>
    <p:sldId id="818" r:id="rId40"/>
    <p:sldId id="799" r:id="rId41"/>
    <p:sldId id="816" r:id="rId42"/>
    <p:sldId id="800" r:id="rId43"/>
    <p:sldId id="801" r:id="rId44"/>
    <p:sldId id="802" r:id="rId45"/>
    <p:sldId id="803" r:id="rId46"/>
    <p:sldId id="804" r:id="rId47"/>
    <p:sldId id="815" r:id="rId48"/>
    <p:sldId id="783" r:id="rId49"/>
  </p:sldIdLst>
  <p:sldSz cx="9144000" cy="5143500" type="screen16x9"/>
  <p:notesSz cx="6796088" cy="9928225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宋体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宋体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宋体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宋体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宋体" charset="-122"/>
        <a:cs typeface="+mn-cs"/>
      </a:defRPr>
    </a:lvl5pPr>
    <a:lvl6pPr marL="2286000" algn="l" defTabSz="914400" rtl="0" eaLnBrk="1" latinLnBrk="0" hangingPunct="1">
      <a:defRPr kumimoji="1" kern="1200">
        <a:solidFill>
          <a:schemeClr val="tx1"/>
        </a:solidFill>
        <a:latin typeface="Arial" charset="0"/>
        <a:ea typeface="宋体" charset="-122"/>
        <a:cs typeface="+mn-cs"/>
      </a:defRPr>
    </a:lvl6pPr>
    <a:lvl7pPr marL="2743200" algn="l" defTabSz="914400" rtl="0" eaLnBrk="1" latinLnBrk="0" hangingPunct="1">
      <a:defRPr kumimoji="1" kern="1200">
        <a:solidFill>
          <a:schemeClr val="tx1"/>
        </a:solidFill>
        <a:latin typeface="Arial" charset="0"/>
        <a:ea typeface="宋体" charset="-122"/>
        <a:cs typeface="+mn-cs"/>
      </a:defRPr>
    </a:lvl7pPr>
    <a:lvl8pPr marL="3200400" algn="l" defTabSz="914400" rtl="0" eaLnBrk="1" latinLnBrk="0" hangingPunct="1">
      <a:defRPr kumimoji="1" kern="1200">
        <a:solidFill>
          <a:schemeClr val="tx1"/>
        </a:solidFill>
        <a:latin typeface="Arial" charset="0"/>
        <a:ea typeface="宋体" charset="-122"/>
        <a:cs typeface="+mn-cs"/>
      </a:defRPr>
    </a:lvl8pPr>
    <a:lvl9pPr marL="3657600" algn="l" defTabSz="914400" rtl="0" eaLnBrk="1" latinLnBrk="0" hangingPunct="1">
      <a:defRPr kumimoji="1" kern="1200">
        <a:solidFill>
          <a:schemeClr val="tx1"/>
        </a:solidFill>
        <a:latin typeface="Arial" charset="0"/>
        <a:ea typeface="宋体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3366FF"/>
    <a:srgbClr val="FF00FF"/>
    <a:srgbClr val="2000CC"/>
    <a:srgbClr val="FF0000"/>
    <a:srgbClr val="009900"/>
    <a:srgbClr val="006600"/>
    <a:srgbClr val="FFCC99"/>
    <a:srgbClr val="0099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ABFCF23-3B69-468F-B69F-88F6DE6A72F2}" styleName="中間スタイル 1 - アクセント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113A9D2-9D6B-4929-AA2D-F23B5EE8CBE7}" styleName="テーマ スタイル 2 - アクセント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スタイルなし、表のグリッド線あり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C2FFA5D-87B4-456A-9821-1D502468CF0F}" styleName="テーマ スタイル 1 - アクセント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15652" autoAdjust="0"/>
    <p:restoredTop sz="87516" autoAdjust="0"/>
  </p:normalViewPr>
  <p:slideViewPr>
    <p:cSldViewPr>
      <p:cViewPr varScale="1">
        <p:scale>
          <a:sx n="81" d="100"/>
          <a:sy n="81" d="100"/>
        </p:scale>
        <p:origin x="348" y="6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60" d="100"/>
          <a:sy n="60" d="100"/>
        </p:scale>
        <p:origin x="-2100" y="-90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viewProps" Target="viewProp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8" Type="http://schemas.openxmlformats.org/officeDocument/2006/relationships/slide" Target="slides/slide6.xml"/><Relationship Id="rId51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6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4813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8200" tIns="44100" rIns="88200" bIns="44100" numCol="1" anchor="t" anchorCtr="0" compatLnSpc="1">
            <a:prstTxWarp prst="textNoShape">
              <a:avLst/>
            </a:prstTxWarp>
          </a:bodyPr>
          <a:lstStyle>
            <a:lvl1pPr>
              <a:defRPr kumimoji="0" sz="1100">
                <a:latin typeface="Arial" charset="0"/>
                <a:ea typeface="宋体" charset="0"/>
                <a:cs typeface="宋体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4166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9688" y="0"/>
            <a:ext cx="2944812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8200" tIns="44100" rIns="88200" bIns="44100" numCol="1" anchor="t" anchorCtr="0" compatLnSpc="1">
            <a:prstTxWarp prst="textNoShape">
              <a:avLst/>
            </a:prstTxWarp>
          </a:bodyPr>
          <a:lstStyle>
            <a:lvl1pPr algn="r">
              <a:defRPr kumimoji="0" sz="1100">
                <a:latin typeface="Arial" charset="0"/>
                <a:ea typeface="宋体" charset="0"/>
                <a:cs typeface="宋体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4166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31338"/>
            <a:ext cx="2944813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8200" tIns="44100" rIns="88200" bIns="44100" numCol="1" anchor="b" anchorCtr="0" compatLnSpc="1">
            <a:prstTxWarp prst="textNoShape">
              <a:avLst/>
            </a:prstTxWarp>
          </a:bodyPr>
          <a:lstStyle>
            <a:lvl1pPr>
              <a:defRPr kumimoji="0" sz="1100">
                <a:latin typeface="Arial" charset="0"/>
                <a:ea typeface="宋体" charset="0"/>
                <a:cs typeface="宋体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4166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9688" y="9431338"/>
            <a:ext cx="2944812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8200" tIns="44100" rIns="88200" bIns="44100" numCol="1" anchor="b" anchorCtr="0" compatLnSpc="1">
            <a:prstTxWarp prst="textNoShape">
              <a:avLst/>
            </a:prstTxWarp>
          </a:bodyPr>
          <a:lstStyle>
            <a:lvl1pPr algn="r">
              <a:defRPr kumimoji="0" sz="1100"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fld id="{20BE661E-4294-410A-87A5-DD56D79726C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3091408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4813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538" tIns="47769" rIns="95538" bIns="47769" numCol="1" anchor="t" anchorCtr="0" compatLnSpc="1">
            <a:prstTxWarp prst="textNoShape">
              <a:avLst/>
            </a:prstTxWarp>
          </a:bodyPr>
          <a:lstStyle>
            <a:lvl1pPr defTabSz="955731">
              <a:defRPr kumimoji="0" sz="1300">
                <a:latin typeface="Arial" charset="0"/>
                <a:ea typeface="宋体" charset="0"/>
                <a:cs typeface="宋体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129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49688" y="0"/>
            <a:ext cx="2944812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538" tIns="47769" rIns="95538" bIns="47769" numCol="1" anchor="t" anchorCtr="0" compatLnSpc="1">
            <a:prstTxWarp prst="textNoShape">
              <a:avLst/>
            </a:prstTxWarp>
          </a:bodyPr>
          <a:lstStyle>
            <a:lvl1pPr algn="r" defTabSz="955731">
              <a:defRPr kumimoji="0" sz="1300">
                <a:latin typeface="Arial" charset="0"/>
                <a:ea typeface="宋体" charset="0"/>
                <a:cs typeface="宋体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86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0488" y="746125"/>
            <a:ext cx="6615112" cy="37226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29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450" y="4714875"/>
            <a:ext cx="5437188" cy="446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538" tIns="47769" rIns="95538" bIns="4776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noProof="0"/>
              <a:t>Click to edit Master text styles</a:t>
            </a:r>
          </a:p>
          <a:p>
            <a:pPr lvl="1"/>
            <a:r>
              <a:rPr lang="en-US" altLang="zh-CN" noProof="0"/>
              <a:t>Second level</a:t>
            </a:r>
          </a:p>
          <a:p>
            <a:pPr lvl="2"/>
            <a:r>
              <a:rPr lang="en-US" altLang="zh-CN" noProof="0"/>
              <a:t>Third level</a:t>
            </a:r>
          </a:p>
          <a:p>
            <a:pPr lvl="3"/>
            <a:r>
              <a:rPr lang="en-US" altLang="zh-CN" noProof="0"/>
              <a:t>Fourth level</a:t>
            </a:r>
          </a:p>
          <a:p>
            <a:pPr lvl="4"/>
            <a:r>
              <a:rPr lang="en-US" altLang="zh-CN" noProof="0"/>
              <a:t>Fifth level</a:t>
            </a:r>
          </a:p>
        </p:txBody>
      </p:sp>
      <p:sp>
        <p:nvSpPr>
          <p:cNvPr id="2129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31338"/>
            <a:ext cx="2944813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538" tIns="47769" rIns="95538" bIns="47769" numCol="1" anchor="b" anchorCtr="0" compatLnSpc="1">
            <a:prstTxWarp prst="textNoShape">
              <a:avLst/>
            </a:prstTxWarp>
          </a:bodyPr>
          <a:lstStyle>
            <a:lvl1pPr defTabSz="955731">
              <a:defRPr kumimoji="0" sz="1300">
                <a:latin typeface="Arial" charset="0"/>
                <a:ea typeface="宋体" charset="0"/>
                <a:cs typeface="宋体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129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9688" y="9431338"/>
            <a:ext cx="2944812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538" tIns="47769" rIns="95538" bIns="47769" numCol="1" anchor="b" anchorCtr="0" compatLnSpc="1">
            <a:prstTxWarp prst="textNoShape">
              <a:avLst/>
            </a:prstTxWarp>
          </a:bodyPr>
          <a:lstStyle>
            <a:lvl1pPr algn="r" defTabSz="955731">
              <a:defRPr kumimoji="0" sz="1300"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fld id="{0D5BE7F7-CE23-443B-9D7D-307D652F355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6352656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宋体" pitchFamily="2" charset="-122"/>
        <a:cs typeface="宋体" charset="-122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宋体" pitchFamily="2" charset="-122"/>
        <a:cs typeface="宋体" charset="-122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宋体" pitchFamily="2" charset="-122"/>
        <a:cs typeface="宋体" charset="-122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宋体" pitchFamily="2" charset="-122"/>
        <a:cs typeface="宋体" charset="-122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宋体" pitchFamily="2" charset="-122"/>
        <a:cs typeface="宋体" charset="-122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B2CC6885-E83B-4B2C-837F-F06BC01437E6}" type="slidenum">
              <a:rPr kumimoji="0" lang="en-US" altLang="zh-CN" smtClean="0"/>
              <a:pPr eaLnBrk="1" hangingPunct="1"/>
              <a:t>1</a:t>
            </a:fld>
            <a:endParaRPr kumimoji="0" lang="en-US" altLang="zh-CN" smtClean="0"/>
          </a:p>
        </p:txBody>
      </p:sp>
      <p:sp>
        <p:nvSpPr>
          <p:cNvPr id="29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kumimoji="0" lang="ja-JP" altLang="en-US" smtClean="0">
              <a:latin typeface="MS Gothic" pitchFamily="49" charset="-128"/>
              <a:ea typeface="MS Gothic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898928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5843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ja-JP" smtClean="0">
              <a:latin typeface="MS Gothic" pitchFamily="49" charset="-128"/>
              <a:ea typeface="MS Gothic" pitchFamily="49" charset="-128"/>
            </a:endParaRPr>
          </a:p>
        </p:txBody>
      </p:sp>
      <p:sp>
        <p:nvSpPr>
          <p:cNvPr id="35844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44D5926A-5782-4A26-AC6F-B14084C7B69A}" type="slidenum">
              <a:rPr kumimoji="0" lang="en-US" altLang="zh-CN" smtClean="0"/>
              <a:pPr eaLnBrk="1" hangingPunct="1"/>
              <a:t>10</a:t>
            </a:fld>
            <a:endParaRPr kumimoji="0"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2173850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5843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ja-JP" smtClean="0">
              <a:latin typeface="MS Gothic" pitchFamily="49" charset="-128"/>
              <a:ea typeface="MS Gothic" pitchFamily="49" charset="-128"/>
            </a:endParaRPr>
          </a:p>
        </p:txBody>
      </p:sp>
      <p:sp>
        <p:nvSpPr>
          <p:cNvPr id="35844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44D5926A-5782-4A26-AC6F-B14084C7B69A}" type="slidenum">
              <a:rPr kumimoji="0" lang="en-US" altLang="zh-CN" smtClean="0"/>
              <a:pPr eaLnBrk="1" hangingPunct="1"/>
              <a:t>11</a:t>
            </a:fld>
            <a:endParaRPr kumimoji="0"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8478836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5843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ja-JP" smtClean="0">
              <a:latin typeface="MS Gothic" pitchFamily="49" charset="-128"/>
              <a:ea typeface="MS Gothic" pitchFamily="49" charset="-128"/>
            </a:endParaRPr>
          </a:p>
        </p:txBody>
      </p:sp>
      <p:sp>
        <p:nvSpPr>
          <p:cNvPr id="35844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44D5926A-5782-4A26-AC6F-B14084C7B69A}" type="slidenum">
              <a:rPr kumimoji="0" lang="en-US" altLang="zh-CN" smtClean="0"/>
              <a:pPr eaLnBrk="1" hangingPunct="1"/>
              <a:t>12</a:t>
            </a:fld>
            <a:endParaRPr kumimoji="0"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2058585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6867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ja-JP" smtClean="0">
              <a:latin typeface="MS Gothic" pitchFamily="49" charset="-128"/>
              <a:ea typeface="MS Gothic" pitchFamily="49" charset="-128"/>
            </a:endParaRPr>
          </a:p>
        </p:txBody>
      </p:sp>
      <p:sp>
        <p:nvSpPr>
          <p:cNvPr id="3686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049A9982-6A42-45B2-8C5D-5FF961C6DE83}" type="slidenum">
              <a:rPr kumimoji="0" lang="en-US" altLang="zh-CN" smtClean="0"/>
              <a:pPr eaLnBrk="1" hangingPunct="1"/>
              <a:t>13</a:t>
            </a:fld>
            <a:endParaRPr kumimoji="0"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13598706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6867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ja-JP" smtClean="0">
              <a:latin typeface="MS Gothic" pitchFamily="49" charset="-128"/>
              <a:ea typeface="MS Gothic" pitchFamily="49" charset="-128"/>
            </a:endParaRPr>
          </a:p>
        </p:txBody>
      </p:sp>
      <p:sp>
        <p:nvSpPr>
          <p:cNvPr id="3686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049A9982-6A42-45B2-8C5D-5FF961C6DE83}" type="slidenum">
              <a:rPr kumimoji="0" lang="en-US" altLang="zh-CN" smtClean="0"/>
              <a:pPr eaLnBrk="1" hangingPunct="1"/>
              <a:t>14</a:t>
            </a:fld>
            <a:endParaRPr kumimoji="0"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22476606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6867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ja-JP" smtClean="0">
              <a:latin typeface="MS Gothic" pitchFamily="49" charset="-128"/>
              <a:ea typeface="MS Gothic" pitchFamily="49" charset="-128"/>
            </a:endParaRPr>
          </a:p>
        </p:txBody>
      </p:sp>
      <p:sp>
        <p:nvSpPr>
          <p:cNvPr id="3686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049A9982-6A42-45B2-8C5D-5FF961C6DE83}" type="slidenum">
              <a:rPr kumimoji="0" lang="en-US" altLang="zh-CN" smtClean="0"/>
              <a:pPr eaLnBrk="1" hangingPunct="1"/>
              <a:t>15</a:t>
            </a:fld>
            <a:endParaRPr kumimoji="0"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2407428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6867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ja-JP" smtClean="0">
              <a:latin typeface="MS Gothic" pitchFamily="49" charset="-128"/>
              <a:ea typeface="MS Gothic" pitchFamily="49" charset="-128"/>
            </a:endParaRPr>
          </a:p>
        </p:txBody>
      </p:sp>
      <p:sp>
        <p:nvSpPr>
          <p:cNvPr id="3686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049A9982-6A42-45B2-8C5D-5FF961C6DE83}" type="slidenum">
              <a:rPr kumimoji="0" lang="en-US" altLang="zh-CN" smtClean="0"/>
              <a:pPr eaLnBrk="1" hangingPunct="1"/>
              <a:t>16</a:t>
            </a:fld>
            <a:endParaRPr kumimoji="0"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24469206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6867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ja-JP" smtClean="0">
              <a:latin typeface="MS Gothic" pitchFamily="49" charset="-128"/>
              <a:ea typeface="MS Gothic" pitchFamily="49" charset="-128"/>
            </a:endParaRPr>
          </a:p>
        </p:txBody>
      </p:sp>
      <p:sp>
        <p:nvSpPr>
          <p:cNvPr id="3686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049A9982-6A42-45B2-8C5D-5FF961C6DE83}" type="slidenum">
              <a:rPr kumimoji="0" lang="en-US" altLang="zh-CN" smtClean="0"/>
              <a:pPr eaLnBrk="1" hangingPunct="1"/>
              <a:t>17</a:t>
            </a:fld>
            <a:endParaRPr kumimoji="0"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21342598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6867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ja-JP" smtClean="0">
              <a:latin typeface="MS Gothic" pitchFamily="49" charset="-128"/>
              <a:ea typeface="MS Gothic" pitchFamily="49" charset="-128"/>
            </a:endParaRPr>
          </a:p>
        </p:txBody>
      </p:sp>
      <p:sp>
        <p:nvSpPr>
          <p:cNvPr id="3686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049A9982-6A42-45B2-8C5D-5FF961C6DE83}" type="slidenum">
              <a:rPr kumimoji="0" lang="en-US" altLang="zh-CN" smtClean="0"/>
              <a:pPr eaLnBrk="1" hangingPunct="1"/>
              <a:t>18</a:t>
            </a:fld>
            <a:endParaRPr kumimoji="0"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12571445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6867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ja-JP" smtClean="0">
              <a:latin typeface="MS Gothic" pitchFamily="49" charset="-128"/>
              <a:ea typeface="MS Gothic" pitchFamily="49" charset="-128"/>
            </a:endParaRPr>
          </a:p>
        </p:txBody>
      </p:sp>
      <p:sp>
        <p:nvSpPr>
          <p:cNvPr id="3686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049A9982-6A42-45B2-8C5D-5FF961C6DE83}" type="slidenum">
              <a:rPr kumimoji="0" lang="en-US" altLang="zh-CN" smtClean="0"/>
              <a:pPr eaLnBrk="1" hangingPunct="1"/>
              <a:t>19</a:t>
            </a:fld>
            <a:endParaRPr kumimoji="0"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2986210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1747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b="1" smtClean="0">
              <a:ea typeface="宋体" charset="-122"/>
            </a:endParaRPr>
          </a:p>
        </p:txBody>
      </p:sp>
      <p:sp>
        <p:nvSpPr>
          <p:cNvPr id="3174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4823EF07-7F5B-4F54-8BE4-A40CDD6C4A3E}" type="slidenum">
              <a:rPr kumimoji="0" lang="en-US" altLang="zh-CN" smtClean="0"/>
              <a:pPr eaLnBrk="1" hangingPunct="1"/>
              <a:t>2</a:t>
            </a:fld>
            <a:endParaRPr kumimoji="0"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126942592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6867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ja-JP" smtClean="0">
              <a:latin typeface="MS Gothic" pitchFamily="49" charset="-128"/>
              <a:ea typeface="MS Gothic" pitchFamily="49" charset="-128"/>
            </a:endParaRPr>
          </a:p>
        </p:txBody>
      </p:sp>
      <p:sp>
        <p:nvSpPr>
          <p:cNvPr id="3686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049A9982-6A42-45B2-8C5D-5FF961C6DE83}" type="slidenum">
              <a:rPr kumimoji="0" lang="en-US" altLang="zh-CN" smtClean="0"/>
              <a:pPr eaLnBrk="1" hangingPunct="1"/>
              <a:t>20</a:t>
            </a:fld>
            <a:endParaRPr kumimoji="0"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373785039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6867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ja-JP" smtClean="0">
              <a:latin typeface="MS Gothic" pitchFamily="49" charset="-128"/>
              <a:ea typeface="MS Gothic" pitchFamily="49" charset="-128"/>
            </a:endParaRPr>
          </a:p>
        </p:txBody>
      </p:sp>
      <p:sp>
        <p:nvSpPr>
          <p:cNvPr id="3686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049A9982-6A42-45B2-8C5D-5FF961C6DE83}" type="slidenum">
              <a:rPr kumimoji="0" lang="en-US" altLang="zh-CN" smtClean="0"/>
              <a:pPr eaLnBrk="1" hangingPunct="1"/>
              <a:t>21</a:t>
            </a:fld>
            <a:endParaRPr kumimoji="0"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182588525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6867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ja-JP" smtClean="0">
              <a:latin typeface="MS Gothic" pitchFamily="49" charset="-128"/>
              <a:ea typeface="MS Gothic" pitchFamily="49" charset="-128"/>
            </a:endParaRPr>
          </a:p>
        </p:txBody>
      </p:sp>
      <p:sp>
        <p:nvSpPr>
          <p:cNvPr id="3686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049A9982-6A42-45B2-8C5D-5FF961C6DE83}" type="slidenum">
              <a:rPr kumimoji="0" lang="en-US" altLang="zh-CN" smtClean="0"/>
              <a:pPr eaLnBrk="1" hangingPunct="1"/>
              <a:t>22</a:t>
            </a:fld>
            <a:endParaRPr kumimoji="0"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120484807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6867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ja-JP" smtClean="0">
              <a:latin typeface="MS Gothic" pitchFamily="49" charset="-128"/>
              <a:ea typeface="MS Gothic" pitchFamily="49" charset="-128"/>
            </a:endParaRPr>
          </a:p>
        </p:txBody>
      </p:sp>
      <p:sp>
        <p:nvSpPr>
          <p:cNvPr id="3686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049A9982-6A42-45B2-8C5D-5FF961C6DE83}" type="slidenum">
              <a:rPr kumimoji="0" lang="en-US" altLang="zh-CN" smtClean="0"/>
              <a:pPr eaLnBrk="1" hangingPunct="1"/>
              <a:t>23</a:t>
            </a:fld>
            <a:endParaRPr kumimoji="0"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184266564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6867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ja-JP" smtClean="0">
              <a:latin typeface="MS Gothic" pitchFamily="49" charset="-128"/>
              <a:ea typeface="MS Gothic" pitchFamily="49" charset="-128"/>
            </a:endParaRPr>
          </a:p>
        </p:txBody>
      </p:sp>
      <p:sp>
        <p:nvSpPr>
          <p:cNvPr id="3686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049A9982-6A42-45B2-8C5D-5FF961C6DE83}" type="slidenum">
              <a:rPr kumimoji="0" lang="en-US" altLang="zh-CN" smtClean="0"/>
              <a:pPr eaLnBrk="1" hangingPunct="1"/>
              <a:t>24</a:t>
            </a:fld>
            <a:endParaRPr kumimoji="0"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35537177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6867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ja-JP" smtClean="0">
              <a:latin typeface="MS Gothic" pitchFamily="49" charset="-128"/>
              <a:ea typeface="MS Gothic" pitchFamily="49" charset="-128"/>
            </a:endParaRPr>
          </a:p>
        </p:txBody>
      </p:sp>
      <p:sp>
        <p:nvSpPr>
          <p:cNvPr id="3686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049A9982-6A42-45B2-8C5D-5FF961C6DE83}" type="slidenum">
              <a:rPr kumimoji="0" lang="en-US" altLang="zh-CN" smtClean="0"/>
              <a:pPr eaLnBrk="1" hangingPunct="1"/>
              <a:t>25</a:t>
            </a:fld>
            <a:endParaRPr kumimoji="0"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205196575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7891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ja-JP" smtClean="0">
              <a:latin typeface="MS Gothic" pitchFamily="49" charset="-128"/>
              <a:ea typeface="MS Gothic" pitchFamily="49" charset="-128"/>
            </a:endParaRPr>
          </a:p>
        </p:txBody>
      </p:sp>
      <p:sp>
        <p:nvSpPr>
          <p:cNvPr id="37892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4418D5DE-59AB-4D83-A318-624F42549C4C}" type="slidenum">
              <a:rPr kumimoji="0" lang="en-US" altLang="zh-CN" smtClean="0"/>
              <a:pPr eaLnBrk="1" hangingPunct="1"/>
              <a:t>26</a:t>
            </a:fld>
            <a:endParaRPr kumimoji="0"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304859449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7891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ja-JP" smtClean="0">
              <a:latin typeface="MS Gothic" pitchFamily="49" charset="-128"/>
              <a:ea typeface="MS Gothic" pitchFamily="49" charset="-128"/>
            </a:endParaRPr>
          </a:p>
        </p:txBody>
      </p:sp>
      <p:sp>
        <p:nvSpPr>
          <p:cNvPr id="37892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4418D5DE-59AB-4D83-A318-624F42549C4C}" type="slidenum">
              <a:rPr kumimoji="0" lang="en-US" altLang="zh-CN" smtClean="0"/>
              <a:pPr eaLnBrk="1" hangingPunct="1"/>
              <a:t>27</a:t>
            </a:fld>
            <a:endParaRPr kumimoji="0"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87103135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8915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ja-JP" smtClean="0">
              <a:latin typeface="MS Gothic" pitchFamily="49" charset="-128"/>
              <a:ea typeface="MS Gothic" pitchFamily="49" charset="-128"/>
            </a:endParaRPr>
          </a:p>
        </p:txBody>
      </p:sp>
      <p:sp>
        <p:nvSpPr>
          <p:cNvPr id="3891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1A644648-217D-47E7-A14A-D907015B9747}" type="slidenum">
              <a:rPr kumimoji="0" lang="en-US" altLang="zh-CN" smtClean="0"/>
              <a:pPr eaLnBrk="1" hangingPunct="1"/>
              <a:t>28</a:t>
            </a:fld>
            <a:endParaRPr kumimoji="0"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306505027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9939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ja-JP" smtClean="0">
              <a:latin typeface="MS Gothic" pitchFamily="49" charset="-128"/>
              <a:ea typeface="MS Gothic" pitchFamily="49" charset="-128"/>
            </a:endParaRPr>
          </a:p>
        </p:txBody>
      </p:sp>
      <p:sp>
        <p:nvSpPr>
          <p:cNvPr id="39940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F5A2FF2B-CA55-403E-BA0C-8210148902A8}" type="slidenum">
              <a:rPr kumimoji="0" lang="en-US" altLang="zh-CN" smtClean="0"/>
              <a:pPr eaLnBrk="1" hangingPunct="1"/>
              <a:t>29</a:t>
            </a:fld>
            <a:endParaRPr kumimoji="0"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4175387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2771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b="1" smtClean="0">
              <a:ea typeface="宋体" charset="-122"/>
            </a:endParaRPr>
          </a:p>
        </p:txBody>
      </p:sp>
      <p:sp>
        <p:nvSpPr>
          <p:cNvPr id="32772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A5D20A91-ECB3-4848-AC1D-AFBB3490576B}" type="slidenum">
              <a:rPr kumimoji="0" lang="en-US" altLang="zh-CN" smtClean="0"/>
              <a:pPr eaLnBrk="1" hangingPunct="1"/>
              <a:t>3</a:t>
            </a:fld>
            <a:endParaRPr kumimoji="0"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136274912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0963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ja-JP" smtClean="0">
              <a:latin typeface="MS Gothic" pitchFamily="49" charset="-128"/>
              <a:ea typeface="MS Gothic" pitchFamily="49" charset="-128"/>
            </a:endParaRPr>
          </a:p>
        </p:txBody>
      </p:sp>
      <p:sp>
        <p:nvSpPr>
          <p:cNvPr id="40964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993DF270-4CD1-47C5-8F28-34EE874379F4}" type="slidenum">
              <a:rPr kumimoji="0" lang="en-US" altLang="zh-CN" smtClean="0"/>
              <a:pPr eaLnBrk="1" hangingPunct="1"/>
              <a:t>30</a:t>
            </a:fld>
            <a:endParaRPr kumimoji="0"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185856261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1987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ja-JP" smtClean="0">
              <a:latin typeface="MS Gothic" pitchFamily="49" charset="-128"/>
              <a:ea typeface="MS Gothic" pitchFamily="49" charset="-128"/>
            </a:endParaRPr>
          </a:p>
        </p:txBody>
      </p:sp>
      <p:sp>
        <p:nvSpPr>
          <p:cNvPr id="4198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4CA7A214-D8EC-491F-AFE4-7325ECCC5CA1}" type="slidenum">
              <a:rPr kumimoji="0" lang="en-US" altLang="zh-CN" smtClean="0"/>
              <a:pPr eaLnBrk="1" hangingPunct="1"/>
              <a:t>31</a:t>
            </a:fld>
            <a:endParaRPr kumimoji="0"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344737391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1987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ja-JP" smtClean="0">
              <a:latin typeface="MS Gothic" pitchFamily="49" charset="-128"/>
              <a:ea typeface="MS Gothic" pitchFamily="49" charset="-128"/>
            </a:endParaRPr>
          </a:p>
        </p:txBody>
      </p:sp>
      <p:sp>
        <p:nvSpPr>
          <p:cNvPr id="4198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4CA7A214-D8EC-491F-AFE4-7325ECCC5CA1}" type="slidenum">
              <a:rPr kumimoji="0" lang="en-US" altLang="zh-CN" smtClean="0"/>
              <a:pPr eaLnBrk="1" hangingPunct="1"/>
              <a:t>32</a:t>
            </a:fld>
            <a:endParaRPr kumimoji="0"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145809005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1987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ja-JP" smtClean="0">
              <a:latin typeface="MS Gothic" pitchFamily="49" charset="-128"/>
              <a:ea typeface="MS Gothic" pitchFamily="49" charset="-128"/>
            </a:endParaRPr>
          </a:p>
        </p:txBody>
      </p:sp>
      <p:sp>
        <p:nvSpPr>
          <p:cNvPr id="4198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4CA7A214-D8EC-491F-AFE4-7325ECCC5CA1}" type="slidenum">
              <a:rPr kumimoji="0" lang="en-US" altLang="zh-CN" smtClean="0"/>
              <a:pPr eaLnBrk="1" hangingPunct="1"/>
              <a:t>33</a:t>
            </a:fld>
            <a:endParaRPr kumimoji="0"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40628389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1987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ja-JP" smtClean="0">
              <a:latin typeface="MS Gothic" pitchFamily="49" charset="-128"/>
              <a:ea typeface="MS Gothic" pitchFamily="49" charset="-128"/>
            </a:endParaRPr>
          </a:p>
        </p:txBody>
      </p:sp>
      <p:sp>
        <p:nvSpPr>
          <p:cNvPr id="4198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4CA7A214-D8EC-491F-AFE4-7325ECCC5CA1}" type="slidenum">
              <a:rPr kumimoji="0" lang="en-US" altLang="zh-CN" smtClean="0"/>
              <a:pPr eaLnBrk="1" hangingPunct="1"/>
              <a:t>34</a:t>
            </a:fld>
            <a:endParaRPr kumimoji="0"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218570148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1987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ja-JP" smtClean="0">
              <a:latin typeface="MS Gothic" pitchFamily="49" charset="-128"/>
              <a:ea typeface="MS Gothic" pitchFamily="49" charset="-128"/>
            </a:endParaRPr>
          </a:p>
        </p:txBody>
      </p:sp>
      <p:sp>
        <p:nvSpPr>
          <p:cNvPr id="4198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4CA7A214-D8EC-491F-AFE4-7325ECCC5CA1}" type="slidenum">
              <a:rPr kumimoji="0" lang="en-US" altLang="zh-CN" smtClean="0"/>
              <a:pPr eaLnBrk="1" hangingPunct="1"/>
              <a:t>35</a:t>
            </a:fld>
            <a:endParaRPr kumimoji="0"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416289163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1987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ja-JP" smtClean="0">
              <a:latin typeface="MS Gothic" pitchFamily="49" charset="-128"/>
              <a:ea typeface="MS Gothic" pitchFamily="49" charset="-128"/>
            </a:endParaRPr>
          </a:p>
        </p:txBody>
      </p:sp>
      <p:sp>
        <p:nvSpPr>
          <p:cNvPr id="4198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4CA7A214-D8EC-491F-AFE4-7325ECCC5CA1}" type="slidenum">
              <a:rPr kumimoji="0" lang="en-US" altLang="zh-CN" smtClean="0"/>
              <a:pPr eaLnBrk="1" hangingPunct="1"/>
              <a:t>36</a:t>
            </a:fld>
            <a:endParaRPr kumimoji="0"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356823783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1987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ja-JP" smtClean="0">
              <a:latin typeface="MS Gothic" pitchFamily="49" charset="-128"/>
              <a:ea typeface="MS Gothic" pitchFamily="49" charset="-128"/>
            </a:endParaRPr>
          </a:p>
        </p:txBody>
      </p:sp>
      <p:sp>
        <p:nvSpPr>
          <p:cNvPr id="4198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4CA7A214-D8EC-491F-AFE4-7325ECCC5CA1}" type="slidenum">
              <a:rPr kumimoji="0" lang="en-US" altLang="zh-CN" smtClean="0"/>
              <a:pPr eaLnBrk="1" hangingPunct="1"/>
              <a:t>37</a:t>
            </a:fld>
            <a:endParaRPr kumimoji="0"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148325082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1987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ja-JP" smtClean="0">
              <a:latin typeface="MS Gothic" pitchFamily="49" charset="-128"/>
              <a:ea typeface="MS Gothic" pitchFamily="49" charset="-128"/>
            </a:endParaRPr>
          </a:p>
        </p:txBody>
      </p:sp>
      <p:sp>
        <p:nvSpPr>
          <p:cNvPr id="4198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4CA7A214-D8EC-491F-AFE4-7325ECCC5CA1}" type="slidenum">
              <a:rPr kumimoji="0" lang="en-US" altLang="zh-CN" smtClean="0"/>
              <a:pPr eaLnBrk="1" hangingPunct="1"/>
              <a:t>38</a:t>
            </a:fld>
            <a:endParaRPr kumimoji="0"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23771893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1987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ja-JP" smtClean="0">
              <a:latin typeface="MS Gothic" pitchFamily="49" charset="-128"/>
              <a:ea typeface="MS Gothic" pitchFamily="49" charset="-128"/>
            </a:endParaRPr>
          </a:p>
        </p:txBody>
      </p:sp>
      <p:sp>
        <p:nvSpPr>
          <p:cNvPr id="4198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4CA7A214-D8EC-491F-AFE4-7325ECCC5CA1}" type="slidenum">
              <a:rPr kumimoji="0" lang="en-US" altLang="zh-CN" smtClean="0"/>
              <a:pPr eaLnBrk="1" hangingPunct="1"/>
              <a:t>39</a:t>
            </a:fld>
            <a:endParaRPr kumimoji="0"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39032133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3795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ja-JP" smtClean="0">
              <a:latin typeface="MS Gothic" pitchFamily="49" charset="-128"/>
              <a:ea typeface="MS Gothic" pitchFamily="49" charset="-128"/>
            </a:endParaRPr>
          </a:p>
          <a:p>
            <a:endParaRPr lang="zh-CN" altLang="en-US" b="1" smtClean="0">
              <a:ea typeface="宋体" charset="-122"/>
            </a:endParaRPr>
          </a:p>
        </p:txBody>
      </p:sp>
      <p:sp>
        <p:nvSpPr>
          <p:cNvPr id="3379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465E140E-D9C5-4F26-BA4C-E2A9A9F83CDF}" type="slidenum">
              <a:rPr kumimoji="0" lang="en-US" altLang="zh-CN" smtClean="0"/>
              <a:pPr eaLnBrk="1" hangingPunct="1"/>
              <a:t>4</a:t>
            </a:fld>
            <a:endParaRPr kumimoji="0"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209116117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1987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ja-JP" smtClean="0">
              <a:latin typeface="MS Gothic" pitchFamily="49" charset="-128"/>
              <a:ea typeface="MS Gothic" pitchFamily="49" charset="-128"/>
            </a:endParaRPr>
          </a:p>
        </p:txBody>
      </p:sp>
      <p:sp>
        <p:nvSpPr>
          <p:cNvPr id="4198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4CA7A214-D8EC-491F-AFE4-7325ECCC5CA1}" type="slidenum">
              <a:rPr kumimoji="0" lang="en-US" altLang="zh-CN" smtClean="0"/>
              <a:pPr eaLnBrk="1" hangingPunct="1"/>
              <a:t>40</a:t>
            </a:fld>
            <a:endParaRPr kumimoji="0"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109029822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1987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ja-JP" smtClean="0">
              <a:latin typeface="MS Gothic" pitchFamily="49" charset="-128"/>
              <a:ea typeface="MS Gothic" pitchFamily="49" charset="-128"/>
            </a:endParaRPr>
          </a:p>
        </p:txBody>
      </p:sp>
      <p:sp>
        <p:nvSpPr>
          <p:cNvPr id="4198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4CA7A214-D8EC-491F-AFE4-7325ECCC5CA1}" type="slidenum">
              <a:rPr kumimoji="0" lang="en-US" altLang="zh-CN" smtClean="0"/>
              <a:pPr eaLnBrk="1" hangingPunct="1"/>
              <a:t>41</a:t>
            </a:fld>
            <a:endParaRPr kumimoji="0"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26534038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1987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ja-JP" smtClean="0">
              <a:latin typeface="MS Gothic" pitchFamily="49" charset="-128"/>
              <a:ea typeface="MS Gothic" pitchFamily="49" charset="-128"/>
            </a:endParaRPr>
          </a:p>
        </p:txBody>
      </p:sp>
      <p:sp>
        <p:nvSpPr>
          <p:cNvPr id="4198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4CA7A214-D8EC-491F-AFE4-7325ECCC5CA1}" type="slidenum">
              <a:rPr kumimoji="0" lang="en-US" altLang="zh-CN" smtClean="0"/>
              <a:pPr eaLnBrk="1" hangingPunct="1"/>
              <a:t>42</a:t>
            </a:fld>
            <a:endParaRPr kumimoji="0"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135452187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1987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ja-JP" smtClean="0">
              <a:latin typeface="MS Gothic" pitchFamily="49" charset="-128"/>
              <a:ea typeface="MS Gothic" pitchFamily="49" charset="-128"/>
            </a:endParaRPr>
          </a:p>
        </p:txBody>
      </p:sp>
      <p:sp>
        <p:nvSpPr>
          <p:cNvPr id="4198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4CA7A214-D8EC-491F-AFE4-7325ECCC5CA1}" type="slidenum">
              <a:rPr kumimoji="0" lang="en-US" altLang="zh-CN" smtClean="0"/>
              <a:pPr eaLnBrk="1" hangingPunct="1"/>
              <a:t>43</a:t>
            </a:fld>
            <a:endParaRPr kumimoji="0"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379467835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1987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ja-JP" smtClean="0">
              <a:latin typeface="MS Gothic" pitchFamily="49" charset="-128"/>
              <a:ea typeface="MS Gothic" pitchFamily="49" charset="-128"/>
            </a:endParaRPr>
          </a:p>
        </p:txBody>
      </p:sp>
      <p:sp>
        <p:nvSpPr>
          <p:cNvPr id="4198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4CA7A214-D8EC-491F-AFE4-7325ECCC5CA1}" type="slidenum">
              <a:rPr kumimoji="0" lang="en-US" altLang="zh-CN" smtClean="0"/>
              <a:pPr eaLnBrk="1" hangingPunct="1"/>
              <a:t>44</a:t>
            </a:fld>
            <a:endParaRPr kumimoji="0"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299247976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1987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ja-JP" smtClean="0">
              <a:latin typeface="MS Gothic" pitchFamily="49" charset="-128"/>
              <a:ea typeface="MS Gothic" pitchFamily="49" charset="-128"/>
            </a:endParaRPr>
          </a:p>
        </p:txBody>
      </p:sp>
      <p:sp>
        <p:nvSpPr>
          <p:cNvPr id="4198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4CA7A214-D8EC-491F-AFE4-7325ECCC5CA1}" type="slidenum">
              <a:rPr kumimoji="0" lang="en-US" altLang="zh-CN" smtClean="0"/>
              <a:pPr eaLnBrk="1" hangingPunct="1"/>
              <a:t>45</a:t>
            </a:fld>
            <a:endParaRPr kumimoji="0"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393650588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1987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ja-JP" smtClean="0">
              <a:latin typeface="MS Gothic" pitchFamily="49" charset="-128"/>
              <a:ea typeface="MS Gothic" pitchFamily="49" charset="-128"/>
            </a:endParaRPr>
          </a:p>
        </p:txBody>
      </p:sp>
      <p:sp>
        <p:nvSpPr>
          <p:cNvPr id="4198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4CA7A214-D8EC-491F-AFE4-7325ECCC5CA1}" type="slidenum">
              <a:rPr kumimoji="0" lang="en-US" altLang="zh-CN" smtClean="0"/>
              <a:pPr eaLnBrk="1" hangingPunct="1"/>
              <a:t>46</a:t>
            </a:fld>
            <a:endParaRPr kumimoji="0"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254997778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3011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ja-JP" smtClean="0">
              <a:latin typeface="MS Gothic" pitchFamily="49" charset="-128"/>
              <a:ea typeface="MS Gothic" pitchFamily="49" charset="-128"/>
            </a:endParaRPr>
          </a:p>
          <a:p>
            <a:endParaRPr lang="en-US" altLang="ja-JP" smtClean="0">
              <a:latin typeface="MS Gothic" pitchFamily="49" charset="-128"/>
              <a:ea typeface="MS Gothic" pitchFamily="49" charset="-128"/>
            </a:endParaRPr>
          </a:p>
        </p:txBody>
      </p:sp>
      <p:sp>
        <p:nvSpPr>
          <p:cNvPr id="43012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302EBA0E-88F1-42C5-87D6-28108E3F6660}" type="slidenum">
              <a:rPr kumimoji="0" lang="en-US" altLang="zh-CN" smtClean="0"/>
              <a:pPr eaLnBrk="1" hangingPunct="1"/>
              <a:t>47</a:t>
            </a:fld>
            <a:endParaRPr kumimoji="0"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27621533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4819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ja-JP" smtClean="0">
              <a:latin typeface="MS Gothic" pitchFamily="49" charset="-128"/>
              <a:ea typeface="MS Gothic" pitchFamily="49" charset="-128"/>
            </a:endParaRPr>
          </a:p>
        </p:txBody>
      </p:sp>
      <p:sp>
        <p:nvSpPr>
          <p:cNvPr id="34820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2C59D77F-F636-4B79-B0C9-CC7C3879A5AA}" type="slidenum">
              <a:rPr kumimoji="0" lang="en-US" altLang="zh-CN" smtClean="0"/>
              <a:pPr eaLnBrk="1" hangingPunct="1"/>
              <a:t>5</a:t>
            </a:fld>
            <a:endParaRPr kumimoji="0"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1267010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5843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ja-JP" smtClean="0">
              <a:latin typeface="MS Gothic" pitchFamily="49" charset="-128"/>
              <a:ea typeface="MS Gothic" pitchFamily="49" charset="-128"/>
            </a:endParaRPr>
          </a:p>
        </p:txBody>
      </p:sp>
      <p:sp>
        <p:nvSpPr>
          <p:cNvPr id="35844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44D5926A-5782-4A26-AC6F-B14084C7B69A}" type="slidenum">
              <a:rPr kumimoji="0" lang="en-US" altLang="zh-CN" smtClean="0"/>
              <a:pPr eaLnBrk="1" hangingPunct="1"/>
              <a:t>6</a:t>
            </a:fld>
            <a:endParaRPr kumimoji="0"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32132185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5843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ja-JP" smtClean="0">
              <a:latin typeface="MS Gothic" pitchFamily="49" charset="-128"/>
              <a:ea typeface="MS Gothic" pitchFamily="49" charset="-128"/>
            </a:endParaRPr>
          </a:p>
        </p:txBody>
      </p:sp>
      <p:sp>
        <p:nvSpPr>
          <p:cNvPr id="35844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44D5926A-5782-4A26-AC6F-B14084C7B69A}" type="slidenum">
              <a:rPr kumimoji="0" lang="en-US" altLang="zh-CN" smtClean="0"/>
              <a:pPr eaLnBrk="1" hangingPunct="1"/>
              <a:t>7</a:t>
            </a:fld>
            <a:endParaRPr kumimoji="0"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3205995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5843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ja-JP" smtClean="0">
              <a:latin typeface="MS Gothic" pitchFamily="49" charset="-128"/>
              <a:ea typeface="MS Gothic" pitchFamily="49" charset="-128"/>
            </a:endParaRPr>
          </a:p>
        </p:txBody>
      </p:sp>
      <p:sp>
        <p:nvSpPr>
          <p:cNvPr id="35844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44D5926A-5782-4A26-AC6F-B14084C7B69A}" type="slidenum">
              <a:rPr kumimoji="0" lang="en-US" altLang="zh-CN" smtClean="0"/>
              <a:pPr eaLnBrk="1" hangingPunct="1"/>
              <a:t>8</a:t>
            </a:fld>
            <a:endParaRPr kumimoji="0"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36632529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5843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ja-JP" smtClean="0">
              <a:latin typeface="MS Gothic" pitchFamily="49" charset="-128"/>
              <a:ea typeface="MS Gothic" pitchFamily="49" charset="-128"/>
            </a:endParaRPr>
          </a:p>
        </p:txBody>
      </p:sp>
      <p:sp>
        <p:nvSpPr>
          <p:cNvPr id="35844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44D5926A-5782-4A26-AC6F-B14084C7B69A}" type="slidenum">
              <a:rPr kumimoji="0" lang="en-US" altLang="zh-CN" smtClean="0"/>
              <a:pPr eaLnBrk="1" hangingPunct="1"/>
              <a:t>9</a:t>
            </a:fld>
            <a:endParaRPr kumimoji="0"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16791042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20"/>
          <p:cNvSpPr/>
          <p:nvPr/>
        </p:nvSpPr>
        <p:spPr>
          <a:xfrm>
            <a:off x="904875" y="2736850"/>
            <a:ext cx="7315200" cy="95885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0" lang="en-US" altLang="zh-CN">
              <a:solidFill>
                <a:srgbClr val="FFFFFF"/>
              </a:solidFill>
              <a:ea typeface="宋体" charset="0"/>
              <a:cs typeface="宋体" charset="0"/>
            </a:endParaRPr>
          </a:p>
        </p:txBody>
      </p:sp>
      <p:sp>
        <p:nvSpPr>
          <p:cNvPr id="5" name="正方形/長方形 32"/>
          <p:cNvSpPr/>
          <p:nvPr/>
        </p:nvSpPr>
        <p:spPr>
          <a:xfrm>
            <a:off x="914400" y="3786188"/>
            <a:ext cx="7315200" cy="514350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0" lang="en-US" altLang="zh-CN">
              <a:solidFill>
                <a:srgbClr val="FFFFFF"/>
              </a:solidFill>
              <a:ea typeface="宋体" charset="0"/>
              <a:cs typeface="宋体" charset="0"/>
            </a:endParaRPr>
          </a:p>
        </p:txBody>
      </p:sp>
      <p:sp>
        <p:nvSpPr>
          <p:cNvPr id="6" name="正方形/長方形 21"/>
          <p:cNvSpPr/>
          <p:nvPr/>
        </p:nvSpPr>
        <p:spPr>
          <a:xfrm>
            <a:off x="904875" y="2736850"/>
            <a:ext cx="228600" cy="95885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0" lang="en-US" altLang="zh-CN">
              <a:solidFill>
                <a:srgbClr val="FFFFFF"/>
              </a:solidFill>
              <a:ea typeface="宋体" charset="0"/>
              <a:cs typeface="宋体" charset="0"/>
            </a:endParaRPr>
          </a:p>
        </p:txBody>
      </p:sp>
      <p:sp>
        <p:nvSpPr>
          <p:cNvPr id="7" name="正方形/長方形 31"/>
          <p:cNvSpPr/>
          <p:nvPr/>
        </p:nvSpPr>
        <p:spPr>
          <a:xfrm>
            <a:off x="914400" y="3786188"/>
            <a:ext cx="228600" cy="51435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0" lang="en-US" altLang="zh-CN">
              <a:solidFill>
                <a:srgbClr val="FFFFFF"/>
              </a:solidFill>
              <a:ea typeface="宋体" charset="0"/>
              <a:cs typeface="宋体" charset="0"/>
            </a:endParaRPr>
          </a:p>
        </p:txBody>
      </p:sp>
      <p:sp>
        <p:nvSpPr>
          <p:cNvPr id="8" name="タイトル 7"/>
          <p:cNvSpPr>
            <a:spLocks noGrp="1"/>
          </p:cNvSpPr>
          <p:nvPr>
            <p:ph type="ctrTitle"/>
          </p:nvPr>
        </p:nvSpPr>
        <p:spPr>
          <a:xfrm>
            <a:off x="1219200" y="2914650"/>
            <a:ext cx="6858000" cy="742950"/>
          </a:xfrm>
        </p:spPr>
        <p:txBody>
          <a:bodyPr anchor="t"/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lang="ja-JP" altLang="en-US" smtClean="0"/>
              <a:t>マスタ タイトルの書式設定</a:t>
            </a:r>
            <a:endParaRPr lang="en-US"/>
          </a:p>
        </p:txBody>
      </p:sp>
      <p:sp>
        <p:nvSpPr>
          <p:cNvPr id="9" name="サブタイトル 8"/>
          <p:cNvSpPr>
            <a:spLocks noGrp="1"/>
          </p:cNvSpPr>
          <p:nvPr>
            <p:ph type="subTitle" idx="1"/>
          </p:nvPr>
        </p:nvSpPr>
        <p:spPr>
          <a:xfrm>
            <a:off x="1219200" y="3843338"/>
            <a:ext cx="6858000" cy="40005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ja-JP" altLang="en-US" smtClean="0"/>
              <a:t>マスタ サブタイトルの書式設定</a:t>
            </a:r>
            <a:endParaRPr lang="en-US"/>
          </a:p>
        </p:txBody>
      </p:sp>
      <p:sp>
        <p:nvSpPr>
          <p:cNvPr id="10" name="日付プレースホルダ 27"/>
          <p:cNvSpPr>
            <a:spLocks noGrp="1"/>
          </p:cNvSpPr>
          <p:nvPr>
            <p:ph type="dt" sz="half" idx="10"/>
          </p:nvPr>
        </p:nvSpPr>
        <p:spPr>
          <a:xfrm>
            <a:off x="6400800" y="4765675"/>
            <a:ext cx="2286000" cy="274638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1" name="フッター プレースホルダ 16"/>
          <p:cNvSpPr>
            <a:spLocks noGrp="1"/>
          </p:cNvSpPr>
          <p:nvPr>
            <p:ph type="ftr" sz="quarter" idx="11"/>
          </p:nvPr>
        </p:nvSpPr>
        <p:spPr>
          <a:xfrm>
            <a:off x="2898775" y="4765675"/>
            <a:ext cx="3475038" cy="274638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%p</a:t>
            </a:r>
          </a:p>
        </p:txBody>
      </p:sp>
      <p:sp>
        <p:nvSpPr>
          <p:cNvPr id="12" name="スライド番号プレースホルダ 28"/>
          <p:cNvSpPr>
            <a:spLocks noGrp="1"/>
          </p:cNvSpPr>
          <p:nvPr>
            <p:ph type="sldNum" sz="quarter" idx="12"/>
          </p:nvPr>
        </p:nvSpPr>
        <p:spPr>
          <a:xfrm>
            <a:off x="1216025" y="4765675"/>
            <a:ext cx="1219200" cy="274638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196B29C-BC0A-4F66-BA22-72EF20642F0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90871600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 タイトルの書式設定</a:t>
            </a:r>
            <a:endParaRPr lang="en-US"/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%p</a:t>
            </a:r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9D08DAB-7FED-433E-A882-0EB679D3E87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15364490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直線コネクタ 6"/>
          <p:cNvSpPr>
            <a:spLocks noChangeShapeType="1"/>
          </p:cNvSpPr>
          <p:nvPr/>
        </p:nvSpPr>
        <p:spPr bwMode="auto">
          <a:xfrm>
            <a:off x="457200" y="4764088"/>
            <a:ext cx="8229600" cy="0"/>
          </a:xfrm>
          <a:prstGeom prst="line">
            <a:avLst/>
          </a:prstGeom>
          <a:noFill/>
          <a:ln w="9525">
            <a:solidFill>
              <a:schemeClr val="accent2"/>
            </a:solidFill>
            <a:prstDash val="dash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zh-CN" altLang="en-US">
              <a:latin typeface="Arial" pitchFamily="34" charset="0"/>
              <a:ea typeface="宋体" pitchFamily="2" charset="-122"/>
            </a:endParaRPr>
          </a:p>
        </p:txBody>
      </p:sp>
      <p:sp>
        <p:nvSpPr>
          <p:cNvPr id="5" name="二等辺三角形 7"/>
          <p:cNvSpPr>
            <a:spLocks noChangeAspect="1"/>
          </p:cNvSpPr>
          <p:nvPr/>
        </p:nvSpPr>
        <p:spPr>
          <a:xfrm rot="5400000">
            <a:off x="442912" y="4835526"/>
            <a:ext cx="142875" cy="12065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0" lang="en-US" altLang="zh-CN">
              <a:solidFill>
                <a:srgbClr val="FFFFFF"/>
              </a:solidFill>
              <a:ea typeface="宋体" charset="0"/>
              <a:cs typeface="宋体" charset="0"/>
            </a:endParaRPr>
          </a:p>
        </p:txBody>
      </p:sp>
      <p:sp>
        <p:nvSpPr>
          <p:cNvPr id="6" name="直線コネクタ 8"/>
          <p:cNvSpPr>
            <a:spLocks noChangeShapeType="1"/>
          </p:cNvSpPr>
          <p:nvPr/>
        </p:nvSpPr>
        <p:spPr bwMode="auto">
          <a:xfrm rot="5400000">
            <a:off x="4362450" y="2401888"/>
            <a:ext cx="4387850" cy="0"/>
          </a:xfrm>
          <a:prstGeom prst="line">
            <a:avLst/>
          </a:prstGeom>
          <a:noFill/>
          <a:ln w="9525">
            <a:solidFill>
              <a:schemeClr val="accent2"/>
            </a:solidFill>
            <a:prstDash val="dash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zh-CN" altLang="en-US">
              <a:latin typeface="Arial" pitchFamily="34" charset="0"/>
              <a:ea typeface="宋体" pitchFamily="2" charset="-122"/>
            </a:endParaRPr>
          </a:p>
        </p:txBody>
      </p:sp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ja-JP" altLang="en-US" smtClean="0"/>
              <a:t>マスタ タイトルの書式設定</a:t>
            </a:r>
            <a:endParaRPr lang="en-US"/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/>
          </a:p>
        </p:txBody>
      </p:sp>
      <p:sp>
        <p:nvSpPr>
          <p:cNvPr id="7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%p</a:t>
            </a:r>
          </a:p>
        </p:txBody>
      </p:sp>
      <p:sp>
        <p:nvSpPr>
          <p:cNvPr id="9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C15DF71-E8B5-4425-9E21-48DBC0E3785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53791848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674BBD6-77F7-4A11-AB65-50FBD0BCAB81}" type="datetimeFigureOut">
              <a:rPr lang="zh-CN" altLang="en-US"/>
              <a:pPr>
                <a:defRPr/>
              </a:pPr>
              <a:t>2019/10/25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7EA10FE-A062-483B-8426-1735F132423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37642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 タイトルの書式設定</a:t>
            </a:r>
            <a:endParaRPr lang="en-US"/>
          </a:p>
        </p:txBody>
      </p:sp>
      <p:sp>
        <p:nvSpPr>
          <p:cNvPr id="8" name="コンテンツ プレースホルダ 7"/>
          <p:cNvSpPr>
            <a:spLocks noGrp="1"/>
          </p:cNvSpPr>
          <p:nvPr>
            <p:ph sz="quarter" idx="1"/>
          </p:nvPr>
        </p:nvSpPr>
        <p:spPr>
          <a:xfrm>
            <a:off x="457200" y="914400"/>
            <a:ext cx="8229600" cy="3703320"/>
          </a:xfrm>
        </p:spPr>
        <p:txBody>
          <a:bodyPr/>
          <a:lstStyle/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%p</a:t>
            </a:r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D181BAC-7F64-4F74-99C7-F4223852040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82074347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6"/>
          <p:cNvSpPr/>
          <p:nvPr/>
        </p:nvSpPr>
        <p:spPr>
          <a:xfrm>
            <a:off x="914400" y="2114550"/>
            <a:ext cx="7315200" cy="960438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0" lang="en-US" altLang="zh-CN">
              <a:solidFill>
                <a:srgbClr val="FFFFFF"/>
              </a:solidFill>
              <a:ea typeface="宋体" charset="0"/>
              <a:cs typeface="宋体" charset="0"/>
            </a:endParaRPr>
          </a:p>
        </p:txBody>
      </p:sp>
      <p:sp>
        <p:nvSpPr>
          <p:cNvPr id="5" name="正方形/長方形 7"/>
          <p:cNvSpPr/>
          <p:nvPr/>
        </p:nvSpPr>
        <p:spPr>
          <a:xfrm>
            <a:off x="914400" y="2114550"/>
            <a:ext cx="228600" cy="960438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0" lang="en-US" altLang="zh-CN">
              <a:solidFill>
                <a:srgbClr val="FFFFFF"/>
              </a:solidFill>
              <a:ea typeface="宋体" charset="0"/>
              <a:cs typeface="宋体" charset="0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219200" y="2228850"/>
            <a:ext cx="6858000" cy="800100"/>
          </a:xfrm>
        </p:spPr>
        <p:txBody>
          <a:bodyPr anchor="t"/>
          <a:lstStyle>
            <a:lvl1pPr algn="r">
              <a:buNone/>
              <a:defRPr sz="3200" b="0" cap="none" baseline="0"/>
            </a:lvl1pPr>
          </a:lstStyle>
          <a:p>
            <a:r>
              <a:rPr lang="ja-JP" altLang="en-US" smtClean="0"/>
              <a:t>マスタ タイトルの書式設定</a:t>
            </a:r>
            <a:endParaRPr lang="en-US"/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1295400" y="3200400"/>
            <a:ext cx="6781800" cy="85725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ja-JP" altLang="en-US" smtClean="0"/>
              <a:t>マスタ テキストの書式設定</a:t>
            </a:r>
          </a:p>
        </p:txBody>
      </p:sp>
      <p:sp>
        <p:nvSpPr>
          <p:cNvPr id="6" name="日付プレースホルダ 3"/>
          <p:cNvSpPr>
            <a:spLocks noGrp="1"/>
          </p:cNvSpPr>
          <p:nvPr>
            <p:ph type="dt" sz="half" idx="10"/>
          </p:nvPr>
        </p:nvSpPr>
        <p:spPr>
          <a:xfrm>
            <a:off x="6400800" y="4765675"/>
            <a:ext cx="2286000" cy="274638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フッター プレースホルダ 4"/>
          <p:cNvSpPr>
            <a:spLocks noGrp="1"/>
          </p:cNvSpPr>
          <p:nvPr>
            <p:ph type="ftr" sz="quarter" idx="11"/>
          </p:nvPr>
        </p:nvSpPr>
        <p:spPr>
          <a:xfrm>
            <a:off x="2898775" y="4765675"/>
            <a:ext cx="3475038" cy="274638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%p</a:t>
            </a:r>
          </a:p>
        </p:txBody>
      </p:sp>
      <p:sp>
        <p:nvSpPr>
          <p:cNvPr id="8" name="スライド番号プレースホルダ 5"/>
          <p:cNvSpPr>
            <a:spLocks noGrp="1"/>
          </p:cNvSpPr>
          <p:nvPr>
            <p:ph type="sldNum" sz="quarter" idx="12"/>
          </p:nvPr>
        </p:nvSpPr>
        <p:spPr>
          <a:xfrm>
            <a:off x="1069975" y="4765675"/>
            <a:ext cx="1520825" cy="274638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064C4A2-D47C-401A-9C11-E9398400278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122252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171450"/>
            <a:ext cx="8229600" cy="685800"/>
          </a:xfrm>
        </p:spPr>
        <p:txBody>
          <a:bodyPr/>
          <a:lstStyle/>
          <a:p>
            <a:r>
              <a:rPr lang="ja-JP" altLang="en-US" smtClean="0"/>
              <a:t>マスタ タイトルの書式設定</a:t>
            </a:r>
            <a:endParaRPr lang="en-US"/>
          </a:p>
        </p:txBody>
      </p:sp>
      <p:sp>
        <p:nvSpPr>
          <p:cNvPr id="9" name="コンテンツ プレースホルダ 8"/>
          <p:cNvSpPr>
            <a:spLocks noGrp="1"/>
          </p:cNvSpPr>
          <p:nvPr>
            <p:ph sz="quarter" idx="1"/>
          </p:nvPr>
        </p:nvSpPr>
        <p:spPr>
          <a:xfrm>
            <a:off x="457200" y="914400"/>
            <a:ext cx="4041648" cy="3703320"/>
          </a:xfrm>
        </p:spPr>
        <p:txBody>
          <a:bodyPr/>
          <a:lstStyle/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/>
          </a:p>
        </p:txBody>
      </p:sp>
      <p:sp>
        <p:nvSpPr>
          <p:cNvPr id="11" name="コンテンツ プレースホルダ 10"/>
          <p:cNvSpPr>
            <a:spLocks noGrp="1"/>
          </p:cNvSpPr>
          <p:nvPr>
            <p:ph sz="quarter" idx="2"/>
          </p:nvPr>
        </p:nvSpPr>
        <p:spPr>
          <a:xfrm>
            <a:off x="4632198" y="912114"/>
            <a:ext cx="4041648" cy="3703320"/>
          </a:xfrm>
        </p:spPr>
        <p:txBody>
          <a:bodyPr/>
          <a:lstStyle/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/>
          </a:p>
        </p:txBody>
      </p:sp>
      <p:sp>
        <p:nvSpPr>
          <p:cNvPr id="5" name="日付プレースホル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%p</a:t>
            </a:r>
          </a:p>
        </p:txBody>
      </p:sp>
      <p:sp>
        <p:nvSpPr>
          <p:cNvPr id="7" name="スライド番号プレースホル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92DB0E4-0B0F-4248-9385-FB28E8920DB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49984553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171450"/>
            <a:ext cx="8229600" cy="685800"/>
          </a:xfrm>
        </p:spPr>
        <p:txBody>
          <a:bodyPr anchor="ctr"/>
          <a:lstStyle>
            <a:lvl1pPr>
              <a:defRPr/>
            </a:lvl1pPr>
          </a:lstStyle>
          <a:p>
            <a:r>
              <a:rPr lang="ja-JP" altLang="en-US" smtClean="0"/>
              <a:t>マスタ タイトルの書式設定</a:t>
            </a:r>
            <a:endParaRPr lang="en-US"/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457200" y="964406"/>
            <a:ext cx="4040188" cy="514350"/>
          </a:xfrm>
          <a:noFill/>
          <a:ln>
            <a:noFill/>
          </a:ln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ja-JP" altLang="en-US" smtClean="0"/>
              <a:t>マスタ テキストの書式設定</a:t>
            </a:r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3"/>
          </p:nvPr>
        </p:nvSpPr>
        <p:spPr>
          <a:xfrm>
            <a:off x="4648201" y="971550"/>
            <a:ext cx="4041775" cy="514350"/>
          </a:xfrm>
          <a:noFill/>
          <a:ln>
            <a:noFill/>
          </a:ln>
        </p:spPr>
        <p:txBody>
          <a:bodyPr anchor="b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ja-JP" altLang="en-US" smtClean="0"/>
              <a:t>マスタ テキストの書式設定</a:t>
            </a:r>
          </a:p>
        </p:txBody>
      </p:sp>
      <p:sp>
        <p:nvSpPr>
          <p:cNvPr id="11" name="コンテンツ プレースホルダ 10"/>
          <p:cNvSpPr>
            <a:spLocks noGrp="1"/>
          </p:cNvSpPr>
          <p:nvPr>
            <p:ph sz="quarter" idx="2"/>
          </p:nvPr>
        </p:nvSpPr>
        <p:spPr>
          <a:xfrm>
            <a:off x="457200" y="1600200"/>
            <a:ext cx="4038600" cy="3028950"/>
          </a:xfrm>
        </p:spPr>
        <p:txBody>
          <a:bodyPr/>
          <a:lstStyle/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/>
          </a:p>
        </p:txBody>
      </p:sp>
      <p:sp>
        <p:nvSpPr>
          <p:cNvPr id="13" name="コンテンツ プレースホルダ 12"/>
          <p:cNvSpPr>
            <a:spLocks noGrp="1"/>
          </p:cNvSpPr>
          <p:nvPr>
            <p:ph sz="quarter" idx="4"/>
          </p:nvPr>
        </p:nvSpPr>
        <p:spPr>
          <a:xfrm>
            <a:off x="4648200" y="1600200"/>
            <a:ext cx="4038600" cy="3028950"/>
          </a:xfrm>
        </p:spPr>
        <p:txBody>
          <a:bodyPr/>
          <a:lstStyle/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/>
          </a:p>
        </p:txBody>
      </p:sp>
      <p:sp>
        <p:nvSpPr>
          <p:cNvPr id="7" name="日付プレースホルダ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フッター プレースホルダ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%p</a:t>
            </a:r>
          </a:p>
        </p:txBody>
      </p:sp>
      <p:sp>
        <p:nvSpPr>
          <p:cNvPr id="9" name="スライド番号プレースホル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5833ACF-BEBA-4953-B4E6-AFF08B1EE02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39309417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二等辺三角形 5"/>
          <p:cNvSpPr>
            <a:spLocks noChangeAspect="1"/>
          </p:cNvSpPr>
          <p:nvPr/>
        </p:nvSpPr>
        <p:spPr>
          <a:xfrm rot="5400000">
            <a:off x="442912" y="4835526"/>
            <a:ext cx="142875" cy="12065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0" lang="en-US" altLang="zh-CN">
              <a:solidFill>
                <a:srgbClr val="FFFFFF"/>
              </a:solidFill>
              <a:ea typeface="宋体" charset="0"/>
              <a:cs typeface="宋体" charset="0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171450"/>
            <a:ext cx="8229600" cy="685800"/>
          </a:xfrm>
        </p:spPr>
        <p:txBody>
          <a:bodyPr/>
          <a:lstStyle/>
          <a:p>
            <a:r>
              <a:rPr lang="ja-JP" altLang="en-US" smtClean="0"/>
              <a:t>マスタ タイトルの書式設定</a:t>
            </a:r>
            <a:endParaRPr lang="en-US"/>
          </a:p>
        </p:txBody>
      </p:sp>
      <p:sp>
        <p:nvSpPr>
          <p:cNvPr id="4" name="日付プレースホル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フッター プレースホル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%p</a:t>
            </a:r>
          </a:p>
        </p:txBody>
      </p:sp>
      <p:sp>
        <p:nvSpPr>
          <p:cNvPr id="6" name="スライド番号プレースホル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1F3E14C-1F96-49BD-9BB1-982AA91AD99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97754222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線コネクタ 4"/>
          <p:cNvSpPr>
            <a:spLocks noChangeShapeType="1"/>
          </p:cNvSpPr>
          <p:nvPr/>
        </p:nvSpPr>
        <p:spPr bwMode="auto">
          <a:xfrm>
            <a:off x="457200" y="4764088"/>
            <a:ext cx="8229600" cy="0"/>
          </a:xfrm>
          <a:prstGeom prst="line">
            <a:avLst/>
          </a:prstGeom>
          <a:noFill/>
          <a:ln w="9525">
            <a:solidFill>
              <a:schemeClr val="accent2"/>
            </a:solidFill>
            <a:prstDash val="dash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zh-CN" altLang="en-US">
              <a:latin typeface="Arial" pitchFamily="34" charset="0"/>
              <a:ea typeface="宋体" pitchFamily="2" charset="-122"/>
            </a:endParaRPr>
          </a:p>
        </p:txBody>
      </p:sp>
      <p:sp>
        <p:nvSpPr>
          <p:cNvPr id="3" name="二等辺三角形 5"/>
          <p:cNvSpPr>
            <a:spLocks noChangeAspect="1"/>
          </p:cNvSpPr>
          <p:nvPr/>
        </p:nvSpPr>
        <p:spPr>
          <a:xfrm rot="5400000">
            <a:off x="442912" y="4835526"/>
            <a:ext cx="142875" cy="12065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0" lang="en-US" altLang="zh-CN">
              <a:solidFill>
                <a:srgbClr val="FFFFFF"/>
              </a:solidFill>
              <a:ea typeface="宋体" charset="0"/>
              <a:cs typeface="宋体" charset="0"/>
            </a:endParaRPr>
          </a:p>
        </p:txBody>
      </p:sp>
      <p:sp>
        <p:nvSpPr>
          <p:cNvPr id="4" name="日付プレースホルダ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フッター プレースホル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%p</a:t>
            </a:r>
          </a:p>
        </p:txBody>
      </p:sp>
      <p:sp>
        <p:nvSpPr>
          <p:cNvPr id="6" name="スライド番号プレースホル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0003C4-9B99-4D1E-A067-ADBD85D2068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27284202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直線コネクタ 7"/>
          <p:cNvSpPr>
            <a:spLocks noChangeShapeType="1"/>
          </p:cNvSpPr>
          <p:nvPr/>
        </p:nvSpPr>
        <p:spPr bwMode="auto">
          <a:xfrm>
            <a:off x="457200" y="4764088"/>
            <a:ext cx="8229600" cy="0"/>
          </a:xfrm>
          <a:prstGeom prst="line">
            <a:avLst/>
          </a:prstGeom>
          <a:noFill/>
          <a:ln w="9525">
            <a:solidFill>
              <a:schemeClr val="accent2"/>
            </a:solidFill>
            <a:prstDash val="dash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zh-CN" altLang="en-US">
              <a:latin typeface="Arial" pitchFamily="34" charset="0"/>
              <a:ea typeface="宋体" pitchFamily="2" charset="-122"/>
            </a:endParaRPr>
          </a:p>
        </p:txBody>
      </p:sp>
      <p:sp>
        <p:nvSpPr>
          <p:cNvPr id="6" name="直線コネクタ 9"/>
          <p:cNvSpPr>
            <a:spLocks noChangeShapeType="1"/>
          </p:cNvSpPr>
          <p:nvPr/>
        </p:nvSpPr>
        <p:spPr bwMode="auto">
          <a:xfrm rot="5400000">
            <a:off x="3915569" y="2493169"/>
            <a:ext cx="4525962" cy="0"/>
          </a:xfrm>
          <a:prstGeom prst="line">
            <a:avLst/>
          </a:prstGeom>
          <a:noFill/>
          <a:ln w="9525">
            <a:solidFill>
              <a:schemeClr val="accent2"/>
            </a:solidFill>
            <a:prstDash val="dash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zh-CN" altLang="en-US">
              <a:latin typeface="Arial" pitchFamily="34" charset="0"/>
              <a:ea typeface="宋体" pitchFamily="2" charset="-122"/>
            </a:endParaRPr>
          </a:p>
        </p:txBody>
      </p:sp>
      <p:sp>
        <p:nvSpPr>
          <p:cNvPr id="7" name="二等辺三角形 8"/>
          <p:cNvSpPr>
            <a:spLocks noChangeAspect="1"/>
          </p:cNvSpPr>
          <p:nvPr/>
        </p:nvSpPr>
        <p:spPr>
          <a:xfrm rot="5400000">
            <a:off x="442912" y="4835526"/>
            <a:ext cx="142875" cy="12065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0" lang="en-US" altLang="zh-CN">
              <a:solidFill>
                <a:srgbClr val="FFFFFF"/>
              </a:solidFill>
              <a:ea typeface="宋体" charset="0"/>
              <a:cs typeface="宋体" charset="0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324600" y="228600"/>
            <a:ext cx="2514600" cy="628650"/>
          </a:xfrm>
        </p:spPr>
        <p:txBody>
          <a:bodyPr>
            <a:noAutofit/>
          </a:bodyPr>
          <a:lstStyle>
            <a:lvl1pPr algn="l">
              <a:buNone/>
              <a:defRPr sz="20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ja-JP" altLang="en-US" smtClean="0"/>
              <a:t>マスタ タイトルの書式設定</a:t>
            </a:r>
            <a:endParaRPr lang="en-US"/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2"/>
          </p:nvPr>
        </p:nvSpPr>
        <p:spPr>
          <a:xfrm>
            <a:off x="6324600" y="914401"/>
            <a:ext cx="2514600" cy="3632597"/>
          </a:xfrm>
        </p:spPr>
        <p:txBody>
          <a:bodyPr/>
          <a:lstStyle>
            <a:lvl1pPr marL="0" indent="0">
              <a:lnSpc>
                <a:spcPts val="22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ja-JP" altLang="en-US" smtClean="0"/>
              <a:t>マスタ テキストの書式設定</a:t>
            </a:r>
          </a:p>
        </p:txBody>
      </p:sp>
      <p:sp>
        <p:nvSpPr>
          <p:cNvPr id="12" name="コンテンツ プレースホルダ 11"/>
          <p:cNvSpPr>
            <a:spLocks noGrp="1"/>
          </p:cNvSpPr>
          <p:nvPr>
            <p:ph sz="quarter" idx="1"/>
          </p:nvPr>
        </p:nvSpPr>
        <p:spPr>
          <a:xfrm>
            <a:off x="304800" y="228600"/>
            <a:ext cx="5715000" cy="4286250"/>
          </a:xfrm>
        </p:spPr>
        <p:txBody>
          <a:bodyPr/>
          <a:lstStyle/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/>
          </a:p>
        </p:txBody>
      </p:sp>
      <p:sp>
        <p:nvSpPr>
          <p:cNvPr id="8" name="日付プレースホル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フッター プレースホル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%p</a:t>
            </a:r>
          </a:p>
        </p:txBody>
      </p:sp>
      <p:sp>
        <p:nvSpPr>
          <p:cNvPr id="10" name="スライド番号プレースホル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438D064-D66E-4427-BC3A-82FB99BE8DA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28677474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直線コネクタ 7"/>
          <p:cNvSpPr>
            <a:spLocks noChangeShapeType="1"/>
          </p:cNvSpPr>
          <p:nvPr/>
        </p:nvSpPr>
        <p:spPr bwMode="auto">
          <a:xfrm>
            <a:off x="457200" y="4764088"/>
            <a:ext cx="8229600" cy="0"/>
          </a:xfrm>
          <a:prstGeom prst="line">
            <a:avLst/>
          </a:prstGeom>
          <a:noFill/>
          <a:ln w="9525">
            <a:solidFill>
              <a:schemeClr val="accent2"/>
            </a:solidFill>
            <a:prstDash val="dash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zh-CN" altLang="en-US">
              <a:latin typeface="Arial" pitchFamily="34" charset="0"/>
              <a:ea typeface="宋体" pitchFamily="2" charset="-122"/>
            </a:endParaRPr>
          </a:p>
        </p:txBody>
      </p:sp>
      <p:sp>
        <p:nvSpPr>
          <p:cNvPr id="6" name="二等辺三角形 8"/>
          <p:cNvSpPr>
            <a:spLocks noChangeAspect="1"/>
          </p:cNvSpPr>
          <p:nvPr/>
        </p:nvSpPr>
        <p:spPr>
          <a:xfrm rot="5400000">
            <a:off x="442912" y="4835526"/>
            <a:ext cx="142875" cy="12065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0" lang="en-US" altLang="zh-CN">
              <a:solidFill>
                <a:srgbClr val="FFFFFF"/>
              </a:solidFill>
              <a:ea typeface="宋体" charset="0"/>
              <a:cs typeface="宋体" charset="0"/>
            </a:endParaRPr>
          </a:p>
        </p:txBody>
      </p:sp>
      <p:sp>
        <p:nvSpPr>
          <p:cNvPr id="7" name="正方形/長方形 9"/>
          <p:cNvSpPr/>
          <p:nvPr/>
        </p:nvSpPr>
        <p:spPr>
          <a:xfrm>
            <a:off x="457200" y="374650"/>
            <a:ext cx="182563" cy="51435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0" lang="en-US" altLang="zh-CN">
              <a:solidFill>
                <a:srgbClr val="FFFFFF"/>
              </a:solidFill>
              <a:ea typeface="宋体" charset="0"/>
              <a:cs typeface="宋体" charset="0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375642"/>
            <a:ext cx="8229600" cy="506016"/>
          </a:xfrm>
          <a:ln>
            <a:solidFill>
              <a:schemeClr val="accent1"/>
            </a:solidFill>
          </a:ln>
        </p:spPr>
        <p:txBody>
          <a:bodyPr lIns="274320" anchor="ctr"/>
          <a:lstStyle>
            <a:lvl1pPr algn="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r>
              <a:rPr lang="ja-JP" altLang="en-US" smtClean="0"/>
              <a:t>マスタ タイトルの書式設定</a:t>
            </a:r>
            <a:endParaRPr lang="en-US"/>
          </a:p>
        </p:txBody>
      </p:sp>
      <p:sp>
        <p:nvSpPr>
          <p:cNvPr id="3" name="図プレースホルダ 2"/>
          <p:cNvSpPr>
            <a:spLocks noGrp="1"/>
          </p:cNvSpPr>
          <p:nvPr>
            <p:ph type="pic" idx="1"/>
          </p:nvPr>
        </p:nvSpPr>
        <p:spPr>
          <a:xfrm>
            <a:off x="457200" y="1428750"/>
            <a:ext cx="8229600" cy="3202686"/>
          </a:xfrm>
          <a:solidFill>
            <a:schemeClr val="tx1">
              <a:shade val="50000"/>
            </a:schemeClr>
          </a:solidFill>
          <a:ln>
            <a:noFill/>
          </a:ln>
          <a:effectLst/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None/>
              <a:defRPr sz="3200"/>
            </a:lvl1pPr>
          </a:lstStyle>
          <a:p>
            <a:pPr lvl="0"/>
            <a:r>
              <a:rPr lang="ja-JP" altLang="en-US" noProof="0" smtClean="0"/>
              <a:t>アイコンをクリックして図を追加</a:t>
            </a:r>
            <a:endParaRPr lang="en-US" noProof="0" dirty="0"/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457200" y="914400"/>
            <a:ext cx="8229600" cy="400050"/>
          </a:xfrm>
        </p:spPr>
        <p:txBody>
          <a:bodyPr anchor="ctr"/>
          <a:lstStyle>
            <a:lvl1pPr marL="0" indent="0" algn="l">
              <a:buFontTx/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ja-JP" altLang="en-US" smtClean="0"/>
              <a:t>マスタ テキストの書式設定</a:t>
            </a:r>
          </a:p>
        </p:txBody>
      </p:sp>
      <p:sp>
        <p:nvSpPr>
          <p:cNvPr id="8" name="日付プレースホル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フッター プレースホル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%p</a:t>
            </a:r>
          </a:p>
        </p:txBody>
      </p:sp>
      <p:sp>
        <p:nvSpPr>
          <p:cNvPr id="10" name="スライド番号プレースホル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B7D888-B512-44A9-9168-7FA8678CFD5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855324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タイトル プレースホルダ 21"/>
          <p:cNvSpPr>
            <a:spLocks noGrp="1"/>
          </p:cNvSpPr>
          <p:nvPr>
            <p:ph type="title"/>
          </p:nvPr>
        </p:nvSpPr>
        <p:spPr bwMode="auto">
          <a:xfrm>
            <a:off x="457200" y="114300"/>
            <a:ext cx="8229600" cy="74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 smtClean="0"/>
              <a:t>マスタ タイトルの書式設定</a:t>
            </a:r>
            <a:endParaRPr lang="en-US" altLang="en-US" smtClean="0"/>
          </a:p>
        </p:txBody>
      </p:sp>
      <p:sp>
        <p:nvSpPr>
          <p:cNvPr id="1027" name="テキスト プレースホルダ 12"/>
          <p:cNvSpPr>
            <a:spLocks noGrp="1"/>
          </p:cNvSpPr>
          <p:nvPr>
            <p:ph type="body" idx="1"/>
          </p:nvPr>
        </p:nvSpPr>
        <p:spPr bwMode="auto">
          <a:xfrm>
            <a:off x="457200" y="914400"/>
            <a:ext cx="8229600" cy="368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altLang="zh-CN" smtClean="0"/>
          </a:p>
        </p:txBody>
      </p:sp>
      <p:sp>
        <p:nvSpPr>
          <p:cNvPr id="14" name="日付プレースホルダ 13"/>
          <p:cNvSpPr>
            <a:spLocks noGrp="1"/>
          </p:cNvSpPr>
          <p:nvPr>
            <p:ph type="dt" sz="half" idx="2"/>
          </p:nvPr>
        </p:nvSpPr>
        <p:spPr>
          <a:xfrm>
            <a:off x="6400800" y="4767263"/>
            <a:ext cx="2289175" cy="2746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kumimoji="0" sz="1400">
                <a:solidFill>
                  <a:schemeClr val="tx2"/>
                </a:solidFill>
                <a:latin typeface="Arial" charset="0"/>
                <a:ea typeface="宋体" charset="0"/>
                <a:cs typeface="宋体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フッター プレースホルダ 2"/>
          <p:cNvSpPr>
            <a:spLocks noGrp="1"/>
          </p:cNvSpPr>
          <p:nvPr>
            <p:ph type="ftr" sz="quarter" idx="3"/>
          </p:nvPr>
        </p:nvSpPr>
        <p:spPr>
          <a:xfrm>
            <a:off x="2898775" y="4767263"/>
            <a:ext cx="3505200" cy="2746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kumimoji="0" sz="1400">
                <a:solidFill>
                  <a:schemeClr val="tx2"/>
                </a:solidFill>
                <a:latin typeface="Arial" charset="0"/>
                <a:ea typeface="宋体" charset="0"/>
                <a:cs typeface="宋体" charset="0"/>
              </a:defRPr>
            </a:lvl1pPr>
          </a:lstStyle>
          <a:p>
            <a:pPr>
              <a:defRPr/>
            </a:pPr>
            <a:r>
              <a:rPr lang="en-US" altLang="zh-CN"/>
              <a:t>%p</a:t>
            </a:r>
          </a:p>
        </p:txBody>
      </p:sp>
      <p:sp>
        <p:nvSpPr>
          <p:cNvPr id="23" name="スライド番号プレースホルダ 22"/>
          <p:cNvSpPr>
            <a:spLocks noGrp="1"/>
          </p:cNvSpPr>
          <p:nvPr>
            <p:ph type="sldNum" sz="quarter" idx="4"/>
          </p:nvPr>
        </p:nvSpPr>
        <p:spPr>
          <a:xfrm>
            <a:off x="612775" y="4767263"/>
            <a:ext cx="1981200" cy="2746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kumimoji="0" sz="1400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fld id="{0687F5E3-FDCC-42CC-8094-AA342266087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1031" name="直線コネクタ 27"/>
          <p:cNvSpPr>
            <a:spLocks noChangeShapeType="1"/>
          </p:cNvSpPr>
          <p:nvPr/>
        </p:nvSpPr>
        <p:spPr bwMode="auto">
          <a:xfrm>
            <a:off x="457200" y="4764088"/>
            <a:ext cx="8229600" cy="0"/>
          </a:xfrm>
          <a:prstGeom prst="line">
            <a:avLst/>
          </a:prstGeom>
          <a:noFill/>
          <a:ln w="9525">
            <a:solidFill>
              <a:schemeClr val="accent2"/>
            </a:solidFill>
            <a:prstDash val="dash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zh-CN" altLang="en-US">
              <a:latin typeface="Arial" pitchFamily="34" charset="0"/>
              <a:ea typeface="宋体" pitchFamily="2" charset="-122"/>
            </a:endParaRPr>
          </a:p>
        </p:txBody>
      </p:sp>
      <p:sp>
        <p:nvSpPr>
          <p:cNvPr id="1032" name="直線コネクタ 28"/>
          <p:cNvSpPr>
            <a:spLocks noChangeShapeType="1"/>
          </p:cNvSpPr>
          <p:nvPr/>
        </p:nvSpPr>
        <p:spPr bwMode="auto">
          <a:xfrm>
            <a:off x="457200" y="857250"/>
            <a:ext cx="8229600" cy="0"/>
          </a:xfrm>
          <a:prstGeom prst="line">
            <a:avLst/>
          </a:prstGeom>
          <a:noFill/>
          <a:ln w="9525">
            <a:solidFill>
              <a:schemeClr val="accent2"/>
            </a:solidFill>
            <a:prstDash val="dash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zh-CN" altLang="en-US">
              <a:latin typeface="Arial" pitchFamily="34" charset="0"/>
              <a:ea typeface="宋体" pitchFamily="2" charset="-122"/>
            </a:endParaRPr>
          </a:p>
        </p:txBody>
      </p:sp>
      <p:sp>
        <p:nvSpPr>
          <p:cNvPr id="10" name="二等辺三角形 9"/>
          <p:cNvSpPr>
            <a:spLocks noChangeAspect="1"/>
          </p:cNvSpPr>
          <p:nvPr/>
        </p:nvSpPr>
        <p:spPr>
          <a:xfrm rot="5400000">
            <a:off x="442912" y="4835526"/>
            <a:ext cx="142875" cy="12065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0" lang="en-US" altLang="zh-CN">
              <a:solidFill>
                <a:srgbClr val="FFFFFF"/>
              </a:solidFill>
              <a:ea typeface="宋体" charset="0"/>
              <a:cs typeface="宋体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815" r:id="rId1"/>
    <p:sldLayoutId id="2147485816" r:id="rId2"/>
    <p:sldLayoutId id="2147485817" r:id="rId3"/>
    <p:sldLayoutId id="2147485818" r:id="rId4"/>
    <p:sldLayoutId id="2147485819" r:id="rId5"/>
    <p:sldLayoutId id="2147485820" r:id="rId6"/>
    <p:sldLayoutId id="2147485821" r:id="rId7"/>
    <p:sldLayoutId id="2147485822" r:id="rId8"/>
    <p:sldLayoutId id="2147485823" r:id="rId9"/>
    <p:sldLayoutId id="2147485824" r:id="rId10"/>
    <p:sldLayoutId id="2147485825" r:id="rId11"/>
  </p:sldLayoutIdLst>
  <p:transition>
    <p:fade/>
  </p:transition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3200" kern="1200">
          <a:solidFill>
            <a:schemeClr val="tx2"/>
          </a:solidFill>
          <a:latin typeface="+mj-lt"/>
          <a:ea typeface="+mj-ea"/>
          <a:cs typeface="宋体" charset="-122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3200">
          <a:solidFill>
            <a:schemeClr val="tx2"/>
          </a:solidFill>
          <a:latin typeface="Bookman Old Style" charset="0"/>
          <a:ea typeface="宋体" charset="-122"/>
          <a:cs typeface="宋体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3200">
          <a:solidFill>
            <a:schemeClr val="tx2"/>
          </a:solidFill>
          <a:latin typeface="Bookman Old Style" charset="0"/>
          <a:ea typeface="宋体" charset="-122"/>
          <a:cs typeface="宋体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3200">
          <a:solidFill>
            <a:schemeClr val="tx2"/>
          </a:solidFill>
          <a:latin typeface="Bookman Old Style" charset="0"/>
          <a:ea typeface="宋体" charset="-122"/>
          <a:cs typeface="宋体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3200">
          <a:solidFill>
            <a:schemeClr val="tx2"/>
          </a:solidFill>
          <a:latin typeface="Bookman Old Style" charset="0"/>
          <a:ea typeface="宋体" charset="-122"/>
          <a:cs typeface="宋体" charset="-122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3200">
          <a:solidFill>
            <a:schemeClr val="tx2"/>
          </a:solidFill>
          <a:latin typeface="Bookman Old Style" charset="0"/>
          <a:ea typeface="宋体" charset="-122"/>
          <a:cs typeface="宋体" charset="-122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3200">
          <a:solidFill>
            <a:schemeClr val="tx2"/>
          </a:solidFill>
          <a:latin typeface="Bookman Old Style" charset="0"/>
          <a:ea typeface="宋体" charset="-122"/>
          <a:cs typeface="宋体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3200">
          <a:solidFill>
            <a:schemeClr val="tx2"/>
          </a:solidFill>
          <a:latin typeface="Bookman Old Style" charset="0"/>
          <a:ea typeface="宋体" charset="-122"/>
          <a:cs typeface="宋体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3200">
          <a:solidFill>
            <a:schemeClr val="tx2"/>
          </a:solidFill>
          <a:latin typeface="Bookman Old Style" charset="0"/>
          <a:ea typeface="宋体" charset="-122"/>
          <a:cs typeface="宋体" charset="-122"/>
        </a:defRPr>
      </a:lvl9pPr>
    </p:titleStyle>
    <p:bodyStyle>
      <a:lvl1pPr marL="273050" indent="-273050" algn="l" rtl="0" eaLnBrk="0" fontAlgn="base" hangingPunct="0">
        <a:spcBef>
          <a:spcPts val="600"/>
        </a:spcBef>
        <a:spcAft>
          <a:spcPct val="0"/>
        </a:spcAft>
        <a:buClr>
          <a:schemeClr val="accent1"/>
        </a:buClr>
        <a:buSzPct val="76000"/>
        <a:buFont typeface="Wingdings 3" pitchFamily="18" charset="2"/>
        <a:buChar char=""/>
        <a:defRPr kumimoji="1" sz="2600" kern="1200">
          <a:solidFill>
            <a:schemeClr val="tx1"/>
          </a:solidFill>
          <a:latin typeface="+mn-lt"/>
          <a:ea typeface="+mn-ea"/>
          <a:cs typeface="华文新魏" pitchFamily="2" charset="-122"/>
        </a:defRPr>
      </a:lvl1pPr>
      <a:lvl2pPr marL="547688" indent="-27305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6000"/>
        <a:buFont typeface="Wingdings 3" pitchFamily="18" charset="2"/>
        <a:buChar char=""/>
        <a:defRPr kumimoji="1" sz="2300" kern="1200">
          <a:solidFill>
            <a:schemeClr val="tx2"/>
          </a:solidFill>
          <a:latin typeface="+mn-lt"/>
          <a:ea typeface="+mn-ea"/>
          <a:cs typeface="华文新魏" pitchFamily="2" charset="-122"/>
        </a:defRPr>
      </a:lvl2pPr>
      <a:lvl3pPr marL="822325" indent="-228600" algn="l" rtl="0" eaLnBrk="0" fontAlgn="base" hangingPunct="0">
        <a:spcBef>
          <a:spcPts val="500"/>
        </a:spcBef>
        <a:spcAft>
          <a:spcPct val="0"/>
        </a:spcAft>
        <a:buClr>
          <a:srgbClr val="BCBCBC"/>
        </a:buClr>
        <a:buSzPct val="76000"/>
        <a:buFont typeface="Wingdings 3" pitchFamily="18" charset="2"/>
        <a:buChar char=""/>
        <a:defRPr kumimoji="1" sz="2000" kern="1200">
          <a:solidFill>
            <a:schemeClr val="tx1"/>
          </a:solidFill>
          <a:latin typeface="+mn-lt"/>
          <a:ea typeface="+mn-ea"/>
          <a:cs typeface="华文新魏" pitchFamily="2" charset="-122"/>
        </a:defRPr>
      </a:lvl3pPr>
      <a:lvl4pPr marL="1096963" indent="-228600" algn="l" rtl="0" eaLnBrk="0" fontAlgn="base" hangingPunct="0">
        <a:spcBef>
          <a:spcPts val="400"/>
        </a:spcBef>
        <a:spcAft>
          <a:spcPct val="0"/>
        </a:spcAft>
        <a:buClr>
          <a:srgbClr val="A94543"/>
        </a:buClr>
        <a:buSzPct val="70000"/>
        <a:buFont typeface="Wingdings" pitchFamily="2" charset="2"/>
        <a:buChar char=""/>
        <a:defRPr kumimoji="1" sz="2000" kern="1200">
          <a:solidFill>
            <a:schemeClr val="tx1"/>
          </a:solidFill>
          <a:latin typeface="+mn-lt"/>
          <a:ea typeface="+mn-ea"/>
          <a:cs typeface="华文新魏" pitchFamily="2" charset="-122"/>
        </a:defRPr>
      </a:lvl4pPr>
      <a:lvl5pPr marL="1371600" indent="-228600" algn="l" rtl="0" eaLnBrk="0" fontAlgn="base" hangingPunct="0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kumimoji="1" sz="1600" kern="1200">
          <a:solidFill>
            <a:schemeClr val="tx1"/>
          </a:solidFill>
          <a:latin typeface="+mn-lt"/>
          <a:ea typeface="+mn-ea"/>
          <a:cs typeface="华文新魏" pitchFamily="2" charset="-122"/>
        </a:defRPr>
      </a:lvl5pPr>
      <a:lvl6pPr marL="1645920" indent="-182880" algn="l" rtl="0" eaLnBrk="1" latinLnBrk="0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1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1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0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1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0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1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1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1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1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1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1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1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1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06375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2051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200150"/>
            <a:ext cx="8229600" cy="339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fld id="{3AFC03FE-72C0-4AE9-B3FD-6FF443973F3C}" type="datetimeFigureOut">
              <a:rPr lang="zh-CN" altLang="en-US"/>
              <a:pPr>
                <a:defRPr/>
              </a:pPr>
              <a:t>2019/10/25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fld id="{AAA406DB-E7B6-4550-96A8-4A320FDE9BB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814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hyperlink" Target="mailto:bushuhui@nwpu.edu.cn" TargetMode="External"/><Relationship Id="rId4" Type="http://schemas.openxmlformats.org/officeDocument/2006/relationships/image" Target="../media/image5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7.w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8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6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10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6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10" Type="http://schemas.openxmlformats.org/officeDocument/2006/relationships/image" Target="../media/image55.png"/><Relationship Id="rId4" Type="http://schemas.openxmlformats.org/officeDocument/2006/relationships/image" Target="../media/image47.wmf"/><Relationship Id="rId9" Type="http://schemas.openxmlformats.org/officeDocument/2006/relationships/image" Target="../media/image6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6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7.png"/><Relationship Id="rId9" Type="http://schemas.openxmlformats.org/officeDocument/2006/relationships/image" Target="../media/image14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7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gif"/><Relationship Id="rId3" Type="http://schemas.openxmlformats.org/officeDocument/2006/relationships/image" Target="../media/image6.png"/><Relationship Id="rId7" Type="http://schemas.openxmlformats.org/officeDocument/2006/relationships/image" Target="../media/image71.gi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0.gif"/><Relationship Id="rId11" Type="http://schemas.openxmlformats.org/officeDocument/2006/relationships/image" Target="../media/image75.gif"/><Relationship Id="rId5" Type="http://schemas.openxmlformats.org/officeDocument/2006/relationships/image" Target="../media/image69.gif"/><Relationship Id="rId10" Type="http://schemas.openxmlformats.org/officeDocument/2006/relationships/image" Target="../media/image74.gif"/><Relationship Id="rId4" Type="http://schemas.openxmlformats.org/officeDocument/2006/relationships/image" Target="../media/image68.gif"/><Relationship Id="rId9" Type="http://schemas.openxmlformats.org/officeDocument/2006/relationships/image" Target="../media/image73.gi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9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6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0.png"/><Relationship Id="rId5" Type="http://schemas.openxmlformats.org/officeDocument/2006/relationships/image" Target="../media/image17.png"/><Relationship Id="rId10" Type="http://schemas.openxmlformats.org/officeDocument/2006/relationships/image" Target="../media/image24.png"/><Relationship Id="rId4" Type="http://schemas.openxmlformats.org/officeDocument/2006/relationships/image" Target="../media/image19.png"/><Relationship Id="rId9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6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tx2">
                <a:lumMod val="20000"/>
                <a:lumOff val="80000"/>
              </a:schemeClr>
            </a:gs>
            <a:gs pos="50000">
              <a:schemeClr val="bg1"/>
            </a:gs>
            <a:gs pos="100000">
              <a:schemeClr val="bg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平行四辺形 13"/>
          <p:cNvSpPr/>
          <p:nvPr/>
        </p:nvSpPr>
        <p:spPr>
          <a:xfrm>
            <a:off x="1163496" y="3000378"/>
            <a:ext cx="6000792" cy="45719"/>
          </a:xfrm>
          <a:prstGeom prst="parallelogram">
            <a:avLst/>
          </a:prstGeom>
          <a:solidFill>
            <a:srgbClr val="FFCC99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ja-JP" altLang="en-US" dirty="0">
              <a:solidFill>
                <a:srgbClr val="2000CC"/>
              </a:solidFill>
            </a:endParaRPr>
          </a:p>
        </p:txBody>
      </p:sp>
      <p:pic>
        <p:nvPicPr>
          <p:cNvPr id="14342" name="Picture 5" descr="E:\datacenter\doc\NWPU_doc\pic\nwpu-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725" y="142875"/>
            <a:ext cx="930275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图片 15" descr="79622.jpg"/>
          <p:cNvPicPr>
            <a:picLocks noChangeAspect="1"/>
          </p:cNvPicPr>
          <p:nvPr/>
        </p:nvPicPr>
        <p:blipFill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lum/>
          </a:blip>
          <a:stretch>
            <a:fillRect/>
          </a:stretch>
        </p:blipFill>
        <p:spPr>
          <a:xfrm>
            <a:off x="7260732" y="2500312"/>
            <a:ext cx="1883300" cy="2571750"/>
          </a:xfrm>
          <a:prstGeom prst="rect">
            <a:avLst/>
          </a:prstGeom>
        </p:spPr>
      </p:pic>
      <p:sp>
        <p:nvSpPr>
          <p:cNvPr id="14345" name="TextBox 8"/>
          <p:cNvSpPr txBox="1">
            <a:spLocks noChangeArrowheads="1"/>
          </p:cNvSpPr>
          <p:nvPr/>
        </p:nvSpPr>
        <p:spPr bwMode="auto">
          <a:xfrm>
            <a:off x="2627784" y="3131106"/>
            <a:ext cx="3782765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marL="266700" algn="ctr">
              <a:defRPr/>
            </a:pPr>
            <a:r>
              <a:rPr lang="zh-CN" altLang="en-US" dirty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布树辉   </a:t>
            </a:r>
            <a:r>
              <a:rPr lang="en-US" altLang="zh-CN" dirty="0">
                <a:solidFill>
                  <a:srgbClr val="2000CC"/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  <a:hlinkClick r:id="rId5"/>
              </a:rPr>
              <a:t>bushuhui@nwpu.edu.cn</a:t>
            </a:r>
            <a:endParaRPr lang="en-US" altLang="zh-CN" dirty="0">
              <a:solidFill>
                <a:srgbClr val="2000CC"/>
              </a:solidFill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  <a:p>
            <a:pPr marL="266700" algn="ctr">
              <a:defRPr/>
            </a:pPr>
            <a:r>
              <a:rPr lang="en-US" altLang="zh-CN" dirty="0">
                <a:solidFill>
                  <a:srgbClr val="2000CC"/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http://www.adv-ci.com</a:t>
            </a:r>
            <a:endParaRPr lang="en-US" altLang="zh-CN" dirty="0"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</p:txBody>
      </p:sp>
      <p:sp>
        <p:nvSpPr>
          <p:cNvPr id="14343" name="TextBox 13"/>
          <p:cNvSpPr txBox="1">
            <a:spLocks noChangeArrowheads="1"/>
          </p:cNvSpPr>
          <p:nvPr/>
        </p:nvSpPr>
        <p:spPr bwMode="auto">
          <a:xfrm>
            <a:off x="971600" y="2207924"/>
            <a:ext cx="664368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/>
            <a:r>
              <a:rPr lang="en-US" altLang="zh-CN" sz="3200" b="1" dirty="0" smtClean="0">
                <a:solidFill>
                  <a:srgbClr val="350D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雅黑宋体" pitchFamily="34" charset="-122"/>
                <a:ea typeface="雅黑宋体" pitchFamily="34" charset="-122"/>
                <a:cs typeface="Arial" pitchFamily="34" charset="0"/>
              </a:rPr>
              <a:t>Convolutional Neural Networks</a:t>
            </a:r>
            <a:endParaRPr lang="en-US" altLang="zh-CN" sz="3200" b="1" dirty="0">
              <a:solidFill>
                <a:srgbClr val="350D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雅黑宋体" pitchFamily="34" charset="-122"/>
              <a:ea typeface="雅黑宋体" pitchFamily="34" charset="-122"/>
              <a:cs typeface="Arial" pitchFamily="34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5" descr="E:\datacenter\doc\NWPU_doc\pic\nwpu-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600" y="214313"/>
            <a:ext cx="787400" cy="725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直接连接符 4"/>
          <p:cNvCxnSpPr/>
          <p:nvPr/>
        </p:nvCxnSpPr>
        <p:spPr>
          <a:xfrm>
            <a:off x="1214414" y="855650"/>
            <a:ext cx="6572296" cy="1588"/>
          </a:xfrm>
          <a:prstGeom prst="line">
            <a:avLst/>
          </a:prstGeom>
          <a:ln w="25400">
            <a:gradFill flip="none" rotWithShape="1">
              <a:gsLst>
                <a:gs pos="0">
                  <a:srgbClr val="03D4A8"/>
                </a:gs>
                <a:gs pos="25000">
                  <a:srgbClr val="21D6E0"/>
                </a:gs>
                <a:gs pos="75000">
                  <a:srgbClr val="0087E6"/>
                </a:gs>
                <a:gs pos="100000">
                  <a:srgbClr val="005CBF"/>
                </a:gs>
              </a:gsLst>
              <a:path path="circle">
                <a:fillToRect l="100000" b="100000"/>
              </a:path>
              <a:tileRect t="-100000" r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85" name="TextBox 32"/>
          <p:cNvSpPr txBox="1">
            <a:spLocks noChangeArrowheads="1"/>
          </p:cNvSpPr>
          <p:nvPr/>
        </p:nvSpPr>
        <p:spPr bwMode="auto">
          <a:xfrm>
            <a:off x="1214438" y="500063"/>
            <a:ext cx="657227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en-US" altLang="zh-CN" dirty="0" smtClean="0"/>
              <a:t>Good representations are hierarchical</a:t>
            </a:r>
            <a:endParaRPr lang="zh-CN" altLang="en-US" dirty="0">
              <a:solidFill>
                <a:srgbClr val="00B050"/>
              </a:solidFill>
            </a:endParaRPr>
          </a:p>
        </p:txBody>
      </p:sp>
      <p:pic>
        <p:nvPicPr>
          <p:cNvPr id="6041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4903" y="954907"/>
            <a:ext cx="6445449" cy="4054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04628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5" descr="E:\datacenter\doc\NWPU_doc\pic\nwpu-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600" y="214313"/>
            <a:ext cx="787400" cy="725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直接连接符 4"/>
          <p:cNvCxnSpPr/>
          <p:nvPr/>
        </p:nvCxnSpPr>
        <p:spPr>
          <a:xfrm>
            <a:off x="1214414" y="855650"/>
            <a:ext cx="6572296" cy="1588"/>
          </a:xfrm>
          <a:prstGeom prst="line">
            <a:avLst/>
          </a:prstGeom>
          <a:ln w="25400">
            <a:gradFill flip="none" rotWithShape="1">
              <a:gsLst>
                <a:gs pos="0">
                  <a:srgbClr val="03D4A8"/>
                </a:gs>
                <a:gs pos="25000">
                  <a:srgbClr val="21D6E0"/>
                </a:gs>
                <a:gs pos="75000">
                  <a:srgbClr val="0087E6"/>
                </a:gs>
                <a:gs pos="100000">
                  <a:srgbClr val="005CBF"/>
                </a:gs>
              </a:gsLst>
              <a:path path="circle">
                <a:fillToRect l="100000" b="100000"/>
              </a:path>
              <a:tileRect t="-100000" r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85" name="TextBox 32"/>
          <p:cNvSpPr txBox="1">
            <a:spLocks noChangeArrowheads="1"/>
          </p:cNvSpPr>
          <p:nvPr/>
        </p:nvSpPr>
        <p:spPr bwMode="auto">
          <a:xfrm>
            <a:off x="1214438" y="500063"/>
            <a:ext cx="657227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en-US" altLang="zh-CN" dirty="0" smtClean="0"/>
              <a:t>“Deep” learning: learning hierarchical representations</a:t>
            </a:r>
            <a:endParaRPr lang="zh-CN" altLang="en-US" dirty="0">
              <a:solidFill>
                <a:srgbClr val="00B050"/>
              </a:solidFill>
            </a:endParaRPr>
          </a:p>
        </p:txBody>
      </p:sp>
      <p:pic>
        <p:nvPicPr>
          <p:cNvPr id="6144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050638"/>
            <a:ext cx="7054577" cy="3897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2813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5" descr="E:\datacenter\doc\NWPU_doc\pic\nwpu-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600" y="214313"/>
            <a:ext cx="787400" cy="725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直接连接符 4"/>
          <p:cNvCxnSpPr/>
          <p:nvPr/>
        </p:nvCxnSpPr>
        <p:spPr>
          <a:xfrm>
            <a:off x="1214414" y="855650"/>
            <a:ext cx="6572296" cy="1588"/>
          </a:xfrm>
          <a:prstGeom prst="line">
            <a:avLst/>
          </a:prstGeom>
          <a:ln w="25400">
            <a:gradFill flip="none" rotWithShape="1">
              <a:gsLst>
                <a:gs pos="0">
                  <a:srgbClr val="03D4A8"/>
                </a:gs>
                <a:gs pos="25000">
                  <a:srgbClr val="21D6E0"/>
                </a:gs>
                <a:gs pos="75000">
                  <a:srgbClr val="0087E6"/>
                </a:gs>
                <a:gs pos="100000">
                  <a:srgbClr val="005CBF"/>
                </a:gs>
              </a:gsLst>
              <a:path path="circle">
                <a:fillToRect l="100000" b="100000"/>
              </a:path>
              <a:tileRect t="-100000" r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85" name="TextBox 32"/>
          <p:cNvSpPr txBox="1">
            <a:spLocks noChangeArrowheads="1"/>
          </p:cNvSpPr>
          <p:nvPr/>
        </p:nvSpPr>
        <p:spPr bwMode="auto">
          <a:xfrm>
            <a:off x="1214438" y="500063"/>
            <a:ext cx="657227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en-US" altLang="zh-CN" dirty="0" smtClean="0"/>
              <a:t>Do we really need deep architecture?</a:t>
            </a:r>
            <a:endParaRPr lang="zh-CN" altLang="en-US" dirty="0">
              <a:solidFill>
                <a:srgbClr val="00B050"/>
              </a:solidFill>
            </a:endParaRPr>
          </a:p>
        </p:txBody>
      </p:sp>
      <p:pic>
        <p:nvPicPr>
          <p:cNvPr id="6246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5282" y="971674"/>
            <a:ext cx="6455070" cy="40457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31452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5" descr="E:\datacenter\doc\NWPU_doc\pic\nwpu-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600" y="214313"/>
            <a:ext cx="787400" cy="725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直接连接符 4"/>
          <p:cNvCxnSpPr/>
          <p:nvPr/>
        </p:nvCxnSpPr>
        <p:spPr>
          <a:xfrm>
            <a:off x="1214414" y="855650"/>
            <a:ext cx="6572296" cy="1588"/>
          </a:xfrm>
          <a:prstGeom prst="line">
            <a:avLst/>
          </a:prstGeom>
          <a:ln w="25400">
            <a:gradFill flip="none" rotWithShape="1">
              <a:gsLst>
                <a:gs pos="0">
                  <a:srgbClr val="03D4A8"/>
                </a:gs>
                <a:gs pos="25000">
                  <a:srgbClr val="21D6E0"/>
                </a:gs>
                <a:gs pos="75000">
                  <a:srgbClr val="0087E6"/>
                </a:gs>
                <a:gs pos="100000">
                  <a:srgbClr val="005CBF"/>
                </a:gs>
              </a:gsLst>
              <a:path path="circle">
                <a:fillToRect l="100000" b="100000"/>
              </a:path>
              <a:tileRect t="-100000" r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09" name="TextBox 61"/>
          <p:cNvSpPr txBox="1">
            <a:spLocks noChangeArrowheads="1"/>
          </p:cNvSpPr>
          <p:nvPr/>
        </p:nvSpPr>
        <p:spPr bwMode="auto">
          <a:xfrm>
            <a:off x="1143000" y="500063"/>
            <a:ext cx="464343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en-US" altLang="zh-CN" dirty="0" smtClean="0"/>
              <a:t>Hierarchical / deep architectures for vision</a:t>
            </a:r>
            <a:endParaRPr lang="zh-CN" altLang="en-US" dirty="0">
              <a:solidFill>
                <a:srgbClr val="00B050"/>
              </a:solidFill>
            </a:endParaRPr>
          </a:p>
        </p:txBody>
      </p:sp>
      <p:pic>
        <p:nvPicPr>
          <p:cNvPr id="6349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939800"/>
            <a:ext cx="7546181" cy="41778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44586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5" descr="E:\datacenter\doc\NWPU_doc\pic\nwpu-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600" y="214313"/>
            <a:ext cx="787400" cy="725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直接连接符 4"/>
          <p:cNvCxnSpPr/>
          <p:nvPr/>
        </p:nvCxnSpPr>
        <p:spPr>
          <a:xfrm>
            <a:off x="1214414" y="855650"/>
            <a:ext cx="6572296" cy="1588"/>
          </a:xfrm>
          <a:prstGeom prst="line">
            <a:avLst/>
          </a:prstGeom>
          <a:ln w="25400">
            <a:gradFill flip="none" rotWithShape="1">
              <a:gsLst>
                <a:gs pos="0">
                  <a:srgbClr val="03D4A8"/>
                </a:gs>
                <a:gs pos="25000">
                  <a:srgbClr val="21D6E0"/>
                </a:gs>
                <a:gs pos="75000">
                  <a:srgbClr val="0087E6"/>
                </a:gs>
                <a:gs pos="100000">
                  <a:srgbClr val="005CBF"/>
                </a:gs>
              </a:gsLst>
              <a:path path="circle">
                <a:fillToRect l="100000" b="100000"/>
              </a:path>
              <a:tileRect t="-100000" r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09" name="TextBox 61"/>
          <p:cNvSpPr txBox="1">
            <a:spLocks noChangeArrowheads="1"/>
          </p:cNvSpPr>
          <p:nvPr/>
        </p:nvSpPr>
        <p:spPr bwMode="auto">
          <a:xfrm>
            <a:off x="1143000" y="500063"/>
            <a:ext cx="464343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en-US" altLang="zh-CN" dirty="0" smtClean="0"/>
              <a:t>Fully connected neural networks</a:t>
            </a:r>
            <a:endParaRPr lang="zh-CN" altLang="en-US" dirty="0">
              <a:solidFill>
                <a:srgbClr val="00B050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1008112"/>
            <a:ext cx="6101559" cy="40119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74444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5" descr="E:\datacenter\doc\NWPU_doc\pic\nwpu-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600" y="214313"/>
            <a:ext cx="787400" cy="725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直接连接符 4"/>
          <p:cNvCxnSpPr/>
          <p:nvPr/>
        </p:nvCxnSpPr>
        <p:spPr>
          <a:xfrm>
            <a:off x="1214414" y="855650"/>
            <a:ext cx="6572296" cy="1588"/>
          </a:xfrm>
          <a:prstGeom prst="line">
            <a:avLst/>
          </a:prstGeom>
          <a:ln w="25400">
            <a:gradFill flip="none" rotWithShape="1">
              <a:gsLst>
                <a:gs pos="0">
                  <a:srgbClr val="03D4A8"/>
                </a:gs>
                <a:gs pos="25000">
                  <a:srgbClr val="21D6E0"/>
                </a:gs>
                <a:gs pos="75000">
                  <a:srgbClr val="0087E6"/>
                </a:gs>
                <a:gs pos="100000">
                  <a:srgbClr val="005CBF"/>
                </a:gs>
              </a:gsLst>
              <a:path path="circle">
                <a:fillToRect l="100000" b="100000"/>
              </a:path>
              <a:tileRect t="-100000" r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09" name="TextBox 61"/>
          <p:cNvSpPr txBox="1">
            <a:spLocks noChangeArrowheads="1"/>
          </p:cNvSpPr>
          <p:nvPr/>
        </p:nvSpPr>
        <p:spPr bwMode="auto">
          <a:xfrm>
            <a:off x="1143000" y="500063"/>
            <a:ext cx="464343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en-US" altLang="zh-CN" dirty="0" smtClean="0"/>
              <a:t>Locally connected neural networks</a:t>
            </a:r>
            <a:endParaRPr lang="zh-CN" altLang="en-US" dirty="0">
              <a:solidFill>
                <a:srgbClr val="00B050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6752" y="987574"/>
            <a:ext cx="5583560" cy="39550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79795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5" descr="E:\datacenter\doc\NWPU_doc\pic\nwpu-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600" y="214313"/>
            <a:ext cx="787400" cy="725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直接连接符 4"/>
          <p:cNvCxnSpPr/>
          <p:nvPr/>
        </p:nvCxnSpPr>
        <p:spPr>
          <a:xfrm>
            <a:off x="1214414" y="855650"/>
            <a:ext cx="6572296" cy="1588"/>
          </a:xfrm>
          <a:prstGeom prst="line">
            <a:avLst/>
          </a:prstGeom>
          <a:ln w="25400">
            <a:gradFill flip="none" rotWithShape="1">
              <a:gsLst>
                <a:gs pos="0">
                  <a:srgbClr val="03D4A8"/>
                </a:gs>
                <a:gs pos="25000">
                  <a:srgbClr val="21D6E0"/>
                </a:gs>
                <a:gs pos="75000">
                  <a:srgbClr val="0087E6"/>
                </a:gs>
                <a:gs pos="100000">
                  <a:srgbClr val="005CBF"/>
                </a:gs>
              </a:gsLst>
              <a:path path="circle">
                <a:fillToRect l="100000" b="100000"/>
              </a:path>
              <a:tileRect t="-100000" r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09" name="TextBox 61"/>
          <p:cNvSpPr txBox="1">
            <a:spLocks noChangeArrowheads="1"/>
          </p:cNvSpPr>
          <p:nvPr/>
        </p:nvSpPr>
        <p:spPr bwMode="auto">
          <a:xfrm>
            <a:off x="1143000" y="500063"/>
            <a:ext cx="464343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en-US" altLang="zh-CN" dirty="0" smtClean="0"/>
              <a:t>Locally connected neural networks</a:t>
            </a:r>
            <a:endParaRPr lang="zh-CN" altLang="en-US" dirty="0">
              <a:solidFill>
                <a:srgbClr val="00B050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1074" y="939800"/>
            <a:ext cx="5498976" cy="39663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60429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5" descr="E:\datacenter\doc\NWPU_doc\pic\nwpu-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600" y="214313"/>
            <a:ext cx="787400" cy="725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直接连接符 4"/>
          <p:cNvCxnSpPr/>
          <p:nvPr/>
        </p:nvCxnSpPr>
        <p:spPr>
          <a:xfrm>
            <a:off x="1214414" y="855650"/>
            <a:ext cx="6572296" cy="1588"/>
          </a:xfrm>
          <a:prstGeom prst="line">
            <a:avLst/>
          </a:prstGeom>
          <a:ln w="25400">
            <a:gradFill flip="none" rotWithShape="1">
              <a:gsLst>
                <a:gs pos="0">
                  <a:srgbClr val="03D4A8"/>
                </a:gs>
                <a:gs pos="25000">
                  <a:srgbClr val="21D6E0"/>
                </a:gs>
                <a:gs pos="75000">
                  <a:srgbClr val="0087E6"/>
                </a:gs>
                <a:gs pos="100000">
                  <a:srgbClr val="005CBF"/>
                </a:gs>
              </a:gsLst>
              <a:path path="circle">
                <a:fillToRect l="100000" b="100000"/>
              </a:path>
              <a:tileRect t="-100000" r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09" name="TextBox 61"/>
          <p:cNvSpPr txBox="1">
            <a:spLocks noChangeArrowheads="1"/>
          </p:cNvSpPr>
          <p:nvPr/>
        </p:nvSpPr>
        <p:spPr bwMode="auto">
          <a:xfrm>
            <a:off x="1143000" y="500063"/>
            <a:ext cx="464343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en-US" altLang="zh-CN" dirty="0" smtClean="0"/>
              <a:t>Locally connected neural networks</a:t>
            </a:r>
            <a:endParaRPr lang="zh-CN" altLang="en-US" dirty="0">
              <a:solidFill>
                <a:srgbClr val="00B050"/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2264" y="936104"/>
            <a:ext cx="5694478" cy="40839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40598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5" descr="E:\datacenter\doc\NWPU_doc\pic\nwpu-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600" y="214313"/>
            <a:ext cx="787400" cy="725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直接连接符 4"/>
          <p:cNvCxnSpPr/>
          <p:nvPr/>
        </p:nvCxnSpPr>
        <p:spPr>
          <a:xfrm>
            <a:off x="1214414" y="855650"/>
            <a:ext cx="6572296" cy="1588"/>
          </a:xfrm>
          <a:prstGeom prst="line">
            <a:avLst/>
          </a:prstGeom>
          <a:ln w="25400">
            <a:gradFill flip="none" rotWithShape="1">
              <a:gsLst>
                <a:gs pos="0">
                  <a:srgbClr val="03D4A8"/>
                </a:gs>
                <a:gs pos="25000">
                  <a:srgbClr val="21D6E0"/>
                </a:gs>
                <a:gs pos="75000">
                  <a:srgbClr val="0087E6"/>
                </a:gs>
                <a:gs pos="100000">
                  <a:srgbClr val="005CBF"/>
                </a:gs>
              </a:gsLst>
              <a:path path="circle">
                <a:fillToRect l="100000" b="100000"/>
              </a:path>
              <a:tileRect t="-100000" r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09" name="TextBox 61"/>
          <p:cNvSpPr txBox="1">
            <a:spLocks noChangeArrowheads="1"/>
          </p:cNvSpPr>
          <p:nvPr/>
        </p:nvSpPr>
        <p:spPr bwMode="auto">
          <a:xfrm>
            <a:off x="1143000" y="500063"/>
            <a:ext cx="464343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en-US" altLang="zh-CN" dirty="0" smtClean="0"/>
              <a:t>Convolutional Network</a:t>
            </a:r>
            <a:endParaRPr lang="zh-CN" altLang="en-US" dirty="0">
              <a:solidFill>
                <a:srgbClr val="00B050"/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939800"/>
            <a:ext cx="5685250" cy="41132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88437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5" descr="E:\datacenter\doc\NWPU_doc\pic\nwpu-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600" y="214313"/>
            <a:ext cx="787400" cy="725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直接连接符 4"/>
          <p:cNvCxnSpPr/>
          <p:nvPr/>
        </p:nvCxnSpPr>
        <p:spPr>
          <a:xfrm>
            <a:off x="1214414" y="855650"/>
            <a:ext cx="6572296" cy="1588"/>
          </a:xfrm>
          <a:prstGeom prst="line">
            <a:avLst/>
          </a:prstGeom>
          <a:ln w="25400">
            <a:gradFill flip="none" rotWithShape="1">
              <a:gsLst>
                <a:gs pos="0">
                  <a:srgbClr val="03D4A8"/>
                </a:gs>
                <a:gs pos="25000">
                  <a:srgbClr val="21D6E0"/>
                </a:gs>
                <a:gs pos="75000">
                  <a:srgbClr val="0087E6"/>
                </a:gs>
                <a:gs pos="100000">
                  <a:srgbClr val="005CBF"/>
                </a:gs>
              </a:gsLst>
              <a:path path="circle">
                <a:fillToRect l="100000" b="100000"/>
              </a:path>
              <a:tileRect t="-100000" r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09" name="TextBox 61"/>
          <p:cNvSpPr txBox="1">
            <a:spLocks noChangeArrowheads="1"/>
          </p:cNvSpPr>
          <p:nvPr/>
        </p:nvSpPr>
        <p:spPr bwMode="auto">
          <a:xfrm>
            <a:off x="1143000" y="500063"/>
            <a:ext cx="464343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en-US" altLang="zh-CN" dirty="0" smtClean="0"/>
              <a:t>Convolutional Network</a:t>
            </a:r>
            <a:endParaRPr lang="zh-CN" altLang="en-US" dirty="0">
              <a:solidFill>
                <a:srgbClr val="00B050"/>
              </a:solidFill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972026"/>
            <a:ext cx="5271517" cy="39802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00213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5" descr="E:\datacenter\doc\NWPU_doc\pic\nwpu-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600" y="214313"/>
            <a:ext cx="787400" cy="725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直接连接符 4"/>
          <p:cNvCxnSpPr/>
          <p:nvPr/>
        </p:nvCxnSpPr>
        <p:spPr>
          <a:xfrm>
            <a:off x="1214414" y="855650"/>
            <a:ext cx="6572296" cy="1588"/>
          </a:xfrm>
          <a:prstGeom prst="line">
            <a:avLst/>
          </a:prstGeom>
          <a:ln w="25400">
            <a:gradFill flip="none" rotWithShape="1">
              <a:gsLst>
                <a:gs pos="0">
                  <a:srgbClr val="03D4A8"/>
                </a:gs>
                <a:gs pos="25000">
                  <a:srgbClr val="21D6E0"/>
                </a:gs>
                <a:gs pos="75000">
                  <a:srgbClr val="0087E6"/>
                </a:gs>
                <a:gs pos="100000">
                  <a:srgbClr val="005CBF"/>
                </a:gs>
              </a:gsLst>
              <a:path path="circle">
                <a:fillToRect l="100000" b="100000"/>
              </a:path>
              <a:tileRect t="-100000" r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89" name="TextBox 23"/>
          <p:cNvSpPr txBox="1">
            <a:spLocks noChangeArrowheads="1"/>
          </p:cNvSpPr>
          <p:nvPr/>
        </p:nvSpPr>
        <p:spPr bwMode="auto">
          <a:xfrm>
            <a:off x="1357313" y="500063"/>
            <a:ext cx="24288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en-US" altLang="zh-CN"/>
              <a:t>Neural networks</a:t>
            </a:r>
            <a:endParaRPr lang="zh-CN" altLang="en-US"/>
          </a:p>
        </p:txBody>
      </p:sp>
      <p:pic>
        <p:nvPicPr>
          <p:cNvPr id="22554" name="Picture 26" descr="C:\Documents and Settings\Administrator\桌面\图像 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0625" y="1857375"/>
            <a:ext cx="3430588" cy="1898650"/>
          </a:xfrm>
          <a:prstGeom prst="rect">
            <a:avLst/>
          </a:prstGeom>
          <a:noFill/>
          <a:ln w="9525">
            <a:solidFill>
              <a:srgbClr val="3366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图片 25" descr="11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1242908">
            <a:off x="3733800" y="1519238"/>
            <a:ext cx="628650" cy="627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92" name="Picture 27" descr="C:\Documents and Settings\Administrator\桌面\图像 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0" y="2357438"/>
            <a:ext cx="1185863" cy="1071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5" name="直接箭头连接符 34"/>
          <p:cNvCxnSpPr/>
          <p:nvPr/>
        </p:nvCxnSpPr>
        <p:spPr>
          <a:xfrm>
            <a:off x="571500" y="2571750"/>
            <a:ext cx="785813" cy="1588"/>
          </a:xfrm>
          <a:prstGeom prst="straightConnector1">
            <a:avLst/>
          </a:prstGeom>
          <a:ln>
            <a:solidFill>
              <a:srgbClr val="2000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/>
          <p:cNvCxnSpPr/>
          <p:nvPr/>
        </p:nvCxnSpPr>
        <p:spPr>
          <a:xfrm>
            <a:off x="571500" y="2714625"/>
            <a:ext cx="785813" cy="1588"/>
          </a:xfrm>
          <a:prstGeom prst="straightConnector1">
            <a:avLst/>
          </a:prstGeom>
          <a:ln>
            <a:solidFill>
              <a:srgbClr val="2000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箭头连接符 36"/>
          <p:cNvCxnSpPr/>
          <p:nvPr/>
        </p:nvCxnSpPr>
        <p:spPr>
          <a:xfrm>
            <a:off x="571500" y="2857500"/>
            <a:ext cx="785813" cy="1588"/>
          </a:xfrm>
          <a:prstGeom prst="straightConnector1">
            <a:avLst/>
          </a:prstGeom>
          <a:ln>
            <a:solidFill>
              <a:srgbClr val="2000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37"/>
          <p:cNvCxnSpPr/>
          <p:nvPr/>
        </p:nvCxnSpPr>
        <p:spPr>
          <a:xfrm>
            <a:off x="571500" y="3000375"/>
            <a:ext cx="785813" cy="1588"/>
          </a:xfrm>
          <a:prstGeom prst="straightConnector1">
            <a:avLst/>
          </a:prstGeom>
          <a:ln>
            <a:solidFill>
              <a:srgbClr val="2000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/>
          <p:cNvCxnSpPr/>
          <p:nvPr/>
        </p:nvCxnSpPr>
        <p:spPr>
          <a:xfrm>
            <a:off x="571500" y="3143250"/>
            <a:ext cx="785813" cy="1588"/>
          </a:xfrm>
          <a:prstGeom prst="straightConnector1">
            <a:avLst/>
          </a:prstGeom>
          <a:ln>
            <a:solidFill>
              <a:srgbClr val="2000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箭头连接符 40"/>
          <p:cNvCxnSpPr/>
          <p:nvPr/>
        </p:nvCxnSpPr>
        <p:spPr>
          <a:xfrm>
            <a:off x="2714625" y="2584450"/>
            <a:ext cx="357188" cy="1588"/>
          </a:xfrm>
          <a:prstGeom prst="straightConnector1">
            <a:avLst/>
          </a:prstGeom>
          <a:ln>
            <a:solidFill>
              <a:srgbClr val="FF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箭头连接符 41"/>
          <p:cNvCxnSpPr/>
          <p:nvPr/>
        </p:nvCxnSpPr>
        <p:spPr>
          <a:xfrm>
            <a:off x="2714625" y="2870200"/>
            <a:ext cx="357188" cy="1588"/>
          </a:xfrm>
          <a:prstGeom prst="straightConnector1">
            <a:avLst/>
          </a:prstGeom>
          <a:ln>
            <a:solidFill>
              <a:srgbClr val="FF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00" name="TextBox 42"/>
          <p:cNvSpPr txBox="1">
            <a:spLocks noChangeArrowheads="1"/>
          </p:cNvSpPr>
          <p:nvPr/>
        </p:nvSpPr>
        <p:spPr bwMode="auto">
          <a:xfrm>
            <a:off x="3214688" y="2428875"/>
            <a:ext cx="2857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en-US" altLang="zh-CN">
                <a:solidFill>
                  <a:srgbClr val="FF00FF"/>
                </a:solidFill>
              </a:rPr>
              <a:t>A</a:t>
            </a:r>
            <a:endParaRPr lang="zh-CN" altLang="en-US">
              <a:solidFill>
                <a:srgbClr val="FF00FF"/>
              </a:solidFill>
            </a:endParaRPr>
          </a:p>
        </p:txBody>
      </p:sp>
      <p:sp>
        <p:nvSpPr>
          <p:cNvPr id="16401" name="TextBox 43"/>
          <p:cNvSpPr txBox="1">
            <a:spLocks noChangeArrowheads="1"/>
          </p:cNvSpPr>
          <p:nvPr/>
        </p:nvSpPr>
        <p:spPr bwMode="auto">
          <a:xfrm>
            <a:off x="3214688" y="2727325"/>
            <a:ext cx="2857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en-US" altLang="zh-CN">
                <a:solidFill>
                  <a:srgbClr val="FF00FF"/>
                </a:solidFill>
              </a:rPr>
              <a:t>B</a:t>
            </a:r>
            <a:endParaRPr lang="zh-CN" altLang="en-US">
              <a:solidFill>
                <a:srgbClr val="FF00FF"/>
              </a:solidFill>
            </a:endParaRPr>
          </a:p>
        </p:txBody>
      </p:sp>
      <p:cxnSp>
        <p:nvCxnSpPr>
          <p:cNvPr id="45" name="直接箭头连接符 44"/>
          <p:cNvCxnSpPr/>
          <p:nvPr/>
        </p:nvCxnSpPr>
        <p:spPr>
          <a:xfrm>
            <a:off x="2714625" y="3143250"/>
            <a:ext cx="357188" cy="1588"/>
          </a:xfrm>
          <a:prstGeom prst="straightConnector1">
            <a:avLst/>
          </a:prstGeom>
          <a:ln>
            <a:solidFill>
              <a:srgbClr val="FF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03" name="TextBox 45"/>
          <p:cNvSpPr txBox="1">
            <a:spLocks noChangeArrowheads="1"/>
          </p:cNvSpPr>
          <p:nvPr/>
        </p:nvSpPr>
        <p:spPr bwMode="auto">
          <a:xfrm>
            <a:off x="3214688" y="3000375"/>
            <a:ext cx="2857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en-US" altLang="zh-CN">
                <a:solidFill>
                  <a:srgbClr val="FF00FF"/>
                </a:solidFill>
              </a:rPr>
              <a:t>C</a:t>
            </a:r>
            <a:endParaRPr lang="zh-CN" altLang="en-US">
              <a:solidFill>
                <a:srgbClr val="FF00FF"/>
              </a:solidFill>
            </a:endParaRPr>
          </a:p>
        </p:txBody>
      </p:sp>
      <p:sp>
        <p:nvSpPr>
          <p:cNvPr id="16404" name="TextBox 47"/>
          <p:cNvSpPr txBox="1">
            <a:spLocks noChangeArrowheads="1"/>
          </p:cNvSpPr>
          <p:nvPr/>
        </p:nvSpPr>
        <p:spPr bwMode="auto">
          <a:xfrm>
            <a:off x="1357313" y="2000250"/>
            <a:ext cx="142875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en-US" altLang="zh-CN" sz="1200" b="1" i="1"/>
              <a:t>Neural</a:t>
            </a:r>
            <a:r>
              <a:rPr lang="zh-CN" altLang="en-US" sz="1200" b="1" i="1"/>
              <a:t> </a:t>
            </a:r>
            <a:r>
              <a:rPr lang="en-US" altLang="zh-CN" sz="1200" b="1" i="1"/>
              <a:t>networks</a:t>
            </a:r>
            <a:endParaRPr lang="zh-CN" altLang="en-US" sz="1200" b="1" i="1"/>
          </a:p>
        </p:txBody>
      </p:sp>
      <p:sp>
        <p:nvSpPr>
          <p:cNvPr id="16405" name="TextBox 48"/>
          <p:cNvSpPr txBox="1">
            <a:spLocks noChangeArrowheads="1"/>
          </p:cNvSpPr>
          <p:nvPr/>
        </p:nvSpPr>
        <p:spPr bwMode="auto">
          <a:xfrm>
            <a:off x="571500" y="2214563"/>
            <a:ext cx="785813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en-US" altLang="zh-CN" sz="1200">
                <a:solidFill>
                  <a:srgbClr val="3366FF"/>
                </a:solidFill>
              </a:rPr>
              <a:t>sample</a:t>
            </a:r>
            <a:endParaRPr lang="zh-CN" altLang="en-US" sz="1200">
              <a:solidFill>
                <a:srgbClr val="3366FF"/>
              </a:solidFill>
            </a:endParaRPr>
          </a:p>
        </p:txBody>
      </p:sp>
      <p:sp>
        <p:nvSpPr>
          <p:cNvPr id="16406" name="TextBox 49"/>
          <p:cNvSpPr txBox="1">
            <a:spLocks noChangeArrowheads="1"/>
          </p:cNvSpPr>
          <p:nvPr/>
        </p:nvSpPr>
        <p:spPr bwMode="auto">
          <a:xfrm>
            <a:off x="2714625" y="2214563"/>
            <a:ext cx="85725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en-US" altLang="zh-CN" sz="1200">
                <a:solidFill>
                  <a:srgbClr val="FF00FF"/>
                </a:solidFill>
              </a:rPr>
              <a:t>label</a:t>
            </a:r>
            <a:endParaRPr lang="zh-CN" altLang="en-US" sz="1200">
              <a:solidFill>
                <a:srgbClr val="FF00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2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5" descr="E:\datacenter\doc\NWPU_doc\pic\nwpu-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600" y="214313"/>
            <a:ext cx="787400" cy="725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直接连接符 4"/>
          <p:cNvCxnSpPr/>
          <p:nvPr/>
        </p:nvCxnSpPr>
        <p:spPr>
          <a:xfrm>
            <a:off x="1214414" y="855650"/>
            <a:ext cx="6572296" cy="1588"/>
          </a:xfrm>
          <a:prstGeom prst="line">
            <a:avLst/>
          </a:prstGeom>
          <a:ln w="25400">
            <a:gradFill flip="none" rotWithShape="1">
              <a:gsLst>
                <a:gs pos="0">
                  <a:srgbClr val="03D4A8"/>
                </a:gs>
                <a:gs pos="25000">
                  <a:srgbClr val="21D6E0"/>
                </a:gs>
                <a:gs pos="75000">
                  <a:srgbClr val="0087E6"/>
                </a:gs>
                <a:gs pos="100000">
                  <a:srgbClr val="005CBF"/>
                </a:gs>
              </a:gsLst>
              <a:path path="circle">
                <a:fillToRect l="100000" b="100000"/>
              </a:path>
              <a:tileRect t="-100000" r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09" name="TextBox 61"/>
          <p:cNvSpPr txBox="1">
            <a:spLocks noChangeArrowheads="1"/>
          </p:cNvSpPr>
          <p:nvPr/>
        </p:nvSpPr>
        <p:spPr bwMode="auto">
          <a:xfrm>
            <a:off x="1143000" y="500063"/>
            <a:ext cx="464343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en-US" altLang="zh-CN" dirty="0"/>
              <a:t>Neural network for vision</a:t>
            </a:r>
            <a:endParaRPr lang="zh-CN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143000" y="1347614"/>
            <a:ext cx="7101624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/>
              <a:t>A standard neural network applied to images: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altLang="zh-CN" sz="2000" dirty="0" smtClean="0"/>
              <a:t>Scales </a:t>
            </a:r>
            <a:r>
              <a:rPr lang="en-US" altLang="zh-CN" sz="2000" dirty="0" err="1" smtClean="0"/>
              <a:t>quadratically</a:t>
            </a:r>
            <a:r>
              <a:rPr lang="en-US" altLang="zh-CN" sz="2000" dirty="0" smtClean="0"/>
              <a:t> with the size of the input 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altLang="zh-CN" sz="2000" dirty="0" smtClean="0"/>
              <a:t>Does not leverage </a:t>
            </a:r>
            <a:r>
              <a:rPr lang="en-US" altLang="zh-CN" sz="2000" dirty="0" err="1" smtClean="0"/>
              <a:t>stationarity</a:t>
            </a:r>
            <a:endParaRPr lang="en-US" altLang="zh-CN" sz="2000" dirty="0" smtClean="0"/>
          </a:p>
          <a:p>
            <a:endParaRPr lang="en-US" altLang="zh-CN" sz="2000" dirty="0"/>
          </a:p>
          <a:p>
            <a:r>
              <a:rPr lang="en-US" altLang="zh-CN" sz="2000" dirty="0" smtClean="0"/>
              <a:t>Solution: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altLang="zh-CN" sz="2000" dirty="0"/>
              <a:t>Connect each hidden unit to a small patch of the input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altLang="zh-CN" sz="2000" dirty="0"/>
              <a:t>Share the weight across hidden units</a:t>
            </a:r>
          </a:p>
          <a:p>
            <a:endParaRPr lang="en-US" altLang="zh-CN" sz="2000" dirty="0"/>
          </a:p>
          <a:p>
            <a:r>
              <a:rPr lang="en-US" altLang="zh-CN" sz="2000" dirty="0" smtClean="0"/>
              <a:t>This is called: </a:t>
            </a:r>
            <a:r>
              <a:rPr lang="en-US" altLang="zh-CN" sz="2000" dirty="0" smtClean="0">
                <a:solidFill>
                  <a:srgbClr val="FF0000"/>
                </a:solidFill>
              </a:rPr>
              <a:t>convolutional network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5146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5" descr="E:\datacenter\doc\NWPU_doc\pic\nwpu-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600" y="214313"/>
            <a:ext cx="787400" cy="725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直接连接符 4"/>
          <p:cNvCxnSpPr/>
          <p:nvPr/>
        </p:nvCxnSpPr>
        <p:spPr>
          <a:xfrm>
            <a:off x="1214414" y="855650"/>
            <a:ext cx="6572296" cy="1588"/>
          </a:xfrm>
          <a:prstGeom prst="line">
            <a:avLst/>
          </a:prstGeom>
          <a:ln w="25400">
            <a:gradFill flip="none" rotWithShape="1">
              <a:gsLst>
                <a:gs pos="0">
                  <a:srgbClr val="03D4A8"/>
                </a:gs>
                <a:gs pos="25000">
                  <a:srgbClr val="21D6E0"/>
                </a:gs>
                <a:gs pos="75000">
                  <a:srgbClr val="0087E6"/>
                </a:gs>
                <a:gs pos="100000">
                  <a:srgbClr val="005CBF"/>
                </a:gs>
              </a:gsLst>
              <a:path path="circle">
                <a:fillToRect l="100000" b="100000"/>
              </a:path>
              <a:tileRect t="-100000" r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09" name="TextBox 61"/>
          <p:cNvSpPr txBox="1">
            <a:spLocks noChangeArrowheads="1"/>
          </p:cNvSpPr>
          <p:nvPr/>
        </p:nvSpPr>
        <p:spPr bwMode="auto">
          <a:xfrm>
            <a:off x="1143000" y="500063"/>
            <a:ext cx="464343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en-US" altLang="zh-CN" dirty="0" smtClean="0"/>
              <a:t>Convolutional network</a:t>
            </a:r>
            <a:endParaRPr lang="zh-CN" alt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987575"/>
            <a:ext cx="5905156" cy="40614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36588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5" descr="E:\datacenter\doc\NWPU_doc\pic\nwpu-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600" y="214313"/>
            <a:ext cx="787400" cy="725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直接连接符 4"/>
          <p:cNvCxnSpPr/>
          <p:nvPr/>
        </p:nvCxnSpPr>
        <p:spPr>
          <a:xfrm>
            <a:off x="1214414" y="855650"/>
            <a:ext cx="6572296" cy="1588"/>
          </a:xfrm>
          <a:prstGeom prst="line">
            <a:avLst/>
          </a:prstGeom>
          <a:ln w="25400">
            <a:gradFill flip="none" rotWithShape="1">
              <a:gsLst>
                <a:gs pos="0">
                  <a:srgbClr val="03D4A8"/>
                </a:gs>
                <a:gs pos="25000">
                  <a:srgbClr val="21D6E0"/>
                </a:gs>
                <a:gs pos="75000">
                  <a:srgbClr val="0087E6"/>
                </a:gs>
                <a:gs pos="100000">
                  <a:srgbClr val="005CBF"/>
                </a:gs>
              </a:gsLst>
              <a:path path="circle">
                <a:fillToRect l="100000" b="100000"/>
              </a:path>
              <a:tileRect t="-100000" r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09" name="TextBox 61"/>
          <p:cNvSpPr txBox="1">
            <a:spLocks noChangeArrowheads="1"/>
          </p:cNvSpPr>
          <p:nvPr/>
        </p:nvSpPr>
        <p:spPr bwMode="auto">
          <a:xfrm>
            <a:off x="1143000" y="500063"/>
            <a:ext cx="464343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en-US" altLang="zh-CN" dirty="0" smtClean="0"/>
              <a:t>Convolutional network</a:t>
            </a:r>
            <a:endParaRPr lang="zh-CN" alt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987574"/>
            <a:ext cx="5582672" cy="39992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19859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5" descr="E:\datacenter\doc\NWPU_doc\pic\nwpu-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600" y="214313"/>
            <a:ext cx="787400" cy="725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直接连接符 4"/>
          <p:cNvCxnSpPr/>
          <p:nvPr/>
        </p:nvCxnSpPr>
        <p:spPr>
          <a:xfrm>
            <a:off x="1214414" y="855650"/>
            <a:ext cx="6572296" cy="1588"/>
          </a:xfrm>
          <a:prstGeom prst="line">
            <a:avLst/>
          </a:prstGeom>
          <a:ln w="25400">
            <a:gradFill flip="none" rotWithShape="1">
              <a:gsLst>
                <a:gs pos="0">
                  <a:srgbClr val="03D4A8"/>
                </a:gs>
                <a:gs pos="25000">
                  <a:srgbClr val="21D6E0"/>
                </a:gs>
                <a:gs pos="75000">
                  <a:srgbClr val="0087E6"/>
                </a:gs>
                <a:gs pos="100000">
                  <a:srgbClr val="005CBF"/>
                </a:gs>
              </a:gsLst>
              <a:path path="circle">
                <a:fillToRect l="100000" b="100000"/>
              </a:path>
              <a:tileRect t="-100000" r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09" name="TextBox 61"/>
          <p:cNvSpPr txBox="1">
            <a:spLocks noChangeArrowheads="1"/>
          </p:cNvSpPr>
          <p:nvPr/>
        </p:nvSpPr>
        <p:spPr bwMode="auto">
          <a:xfrm>
            <a:off x="1143000" y="500063"/>
            <a:ext cx="774948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en-US" altLang="zh-CN" dirty="0" smtClean="0"/>
              <a:t>Filtering + Nonlinearity + Pooling = 1 stage of a Convolutional Network</a:t>
            </a:r>
            <a:endParaRPr lang="zh-CN" altLang="en-US" dirty="0">
              <a:solidFill>
                <a:srgbClr val="00B050"/>
              </a:solidFill>
            </a:endParaRPr>
          </a:p>
        </p:txBody>
      </p:sp>
      <p:pic>
        <p:nvPicPr>
          <p:cNvPr id="6451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915566"/>
            <a:ext cx="6128370" cy="41503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17817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5" descr="E:\datacenter\doc\NWPU_doc\pic\nwpu-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600" y="214313"/>
            <a:ext cx="787400" cy="725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直接连接符 4"/>
          <p:cNvCxnSpPr/>
          <p:nvPr/>
        </p:nvCxnSpPr>
        <p:spPr>
          <a:xfrm>
            <a:off x="1214414" y="855650"/>
            <a:ext cx="6572296" cy="1588"/>
          </a:xfrm>
          <a:prstGeom prst="line">
            <a:avLst/>
          </a:prstGeom>
          <a:ln w="25400">
            <a:gradFill flip="none" rotWithShape="1">
              <a:gsLst>
                <a:gs pos="0">
                  <a:srgbClr val="03D4A8"/>
                </a:gs>
                <a:gs pos="25000">
                  <a:srgbClr val="21D6E0"/>
                </a:gs>
                <a:gs pos="75000">
                  <a:srgbClr val="0087E6"/>
                </a:gs>
                <a:gs pos="100000">
                  <a:srgbClr val="005CBF"/>
                </a:gs>
              </a:gsLst>
              <a:path path="circle">
                <a:fillToRect l="100000" b="100000"/>
              </a:path>
              <a:tileRect t="-100000" r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09" name="TextBox 61"/>
          <p:cNvSpPr txBox="1">
            <a:spLocks noChangeArrowheads="1"/>
          </p:cNvSpPr>
          <p:nvPr/>
        </p:nvSpPr>
        <p:spPr bwMode="auto">
          <a:xfrm>
            <a:off x="1143000" y="500063"/>
            <a:ext cx="464343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en-US" altLang="zh-CN"/>
              <a:t>Convolutional Neural networks</a:t>
            </a:r>
            <a:endParaRPr lang="zh-CN" altLang="en-US">
              <a:solidFill>
                <a:srgbClr val="00B050"/>
              </a:solidFill>
            </a:endParaRPr>
          </a:p>
        </p:txBody>
      </p:sp>
      <p:sp>
        <p:nvSpPr>
          <p:cNvPr id="64" name="矩形 63"/>
          <p:cNvSpPr>
            <a:spLocks noChangeArrowheads="1"/>
          </p:cNvSpPr>
          <p:nvPr/>
        </p:nvSpPr>
        <p:spPr bwMode="auto">
          <a:xfrm>
            <a:off x="500063" y="1620838"/>
            <a:ext cx="8072437" cy="230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285750" indent="-285750">
              <a:buFont typeface="Wingdings" pitchFamily="2" charset="2"/>
              <a:buChar char="l"/>
            </a:pPr>
            <a:r>
              <a:rPr lang="en-US" altLang="ko-KR" dirty="0"/>
              <a:t>CNN is a </a:t>
            </a:r>
            <a:r>
              <a:rPr lang="en-US" altLang="ko-KR" dirty="0">
                <a:solidFill>
                  <a:srgbClr val="CC0000"/>
                </a:solidFill>
              </a:rPr>
              <a:t>feed-forward</a:t>
            </a:r>
            <a:r>
              <a:rPr lang="en-US" altLang="ko-KR" dirty="0"/>
              <a:t> network that can extract topological properties from an image.</a:t>
            </a:r>
          </a:p>
          <a:p>
            <a:pPr marL="285750" indent="-285750">
              <a:buFont typeface="Wingdings" pitchFamily="2" charset="2"/>
              <a:buChar char="l"/>
            </a:pPr>
            <a:endParaRPr lang="en-US" altLang="ko-KR" dirty="0"/>
          </a:p>
          <a:p>
            <a:pPr marL="285750" indent="-285750">
              <a:buFont typeface="Wingdings" pitchFamily="2" charset="2"/>
              <a:buChar char="l"/>
            </a:pPr>
            <a:r>
              <a:rPr lang="en-US" altLang="ko-KR" dirty="0"/>
              <a:t>Like almost every other neural networks they </a:t>
            </a:r>
            <a:r>
              <a:rPr lang="en-US" altLang="ko-KR" dirty="0">
                <a:solidFill>
                  <a:srgbClr val="CC0000"/>
                </a:solidFill>
              </a:rPr>
              <a:t>are trained</a:t>
            </a:r>
            <a:r>
              <a:rPr lang="en-US" altLang="ko-KR" dirty="0"/>
              <a:t> with a version of the </a:t>
            </a:r>
            <a:r>
              <a:rPr lang="en-US" altLang="ko-KR" dirty="0">
                <a:solidFill>
                  <a:srgbClr val="CC0000"/>
                </a:solidFill>
              </a:rPr>
              <a:t>back-propagation algorithm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itchFamily="2" charset="2"/>
              <a:buChar char="l"/>
            </a:pPr>
            <a:endParaRPr lang="en-US" altLang="ko-KR" dirty="0"/>
          </a:p>
          <a:p>
            <a:pPr marL="285750" indent="-285750">
              <a:buFont typeface="Wingdings" pitchFamily="2" charset="2"/>
              <a:buChar char="l"/>
            </a:pPr>
            <a:r>
              <a:rPr lang="en-US" altLang="ko-KR" dirty="0"/>
              <a:t>They can recognize patterns with </a:t>
            </a:r>
            <a:r>
              <a:rPr lang="en-US" altLang="ko-KR" dirty="0">
                <a:solidFill>
                  <a:srgbClr val="C00000"/>
                </a:solidFill>
              </a:rPr>
              <a:t>extreme variability </a:t>
            </a:r>
            <a:r>
              <a:rPr lang="en-US" altLang="ko-KR" dirty="0"/>
              <a:t>(such as handwritten characters).</a:t>
            </a:r>
            <a:endParaRPr lang="en-GB" altLang="ko-KR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5" descr="E:\datacenter\doc\NWPU_doc\pic\nwpu-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600" y="214313"/>
            <a:ext cx="787400" cy="725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直接连接符 4"/>
          <p:cNvCxnSpPr/>
          <p:nvPr/>
        </p:nvCxnSpPr>
        <p:spPr>
          <a:xfrm>
            <a:off x="1214414" y="855650"/>
            <a:ext cx="6572296" cy="1588"/>
          </a:xfrm>
          <a:prstGeom prst="line">
            <a:avLst/>
          </a:prstGeom>
          <a:ln w="25400">
            <a:gradFill flip="none" rotWithShape="1">
              <a:gsLst>
                <a:gs pos="0">
                  <a:srgbClr val="03D4A8"/>
                </a:gs>
                <a:gs pos="25000">
                  <a:srgbClr val="21D6E0"/>
                </a:gs>
                <a:gs pos="75000">
                  <a:srgbClr val="0087E6"/>
                </a:gs>
                <a:gs pos="100000">
                  <a:srgbClr val="005CBF"/>
                </a:gs>
              </a:gsLst>
              <a:path path="circle">
                <a:fillToRect l="100000" b="100000"/>
              </a:path>
              <a:tileRect t="-100000" r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09" name="TextBox 61"/>
          <p:cNvSpPr txBox="1">
            <a:spLocks noChangeArrowheads="1"/>
          </p:cNvSpPr>
          <p:nvPr/>
        </p:nvSpPr>
        <p:spPr bwMode="auto">
          <a:xfrm>
            <a:off x="1143000" y="500063"/>
            <a:ext cx="464343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en-US" altLang="zh-CN" dirty="0" smtClean="0"/>
              <a:t>Feature extraction by filtering and pooling</a:t>
            </a:r>
            <a:endParaRPr lang="zh-CN" altLang="en-US" dirty="0">
              <a:solidFill>
                <a:srgbClr val="00B050"/>
              </a:solidFill>
            </a:endParaRPr>
          </a:p>
        </p:txBody>
      </p:sp>
      <p:pic>
        <p:nvPicPr>
          <p:cNvPr id="6553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969" y="999666"/>
            <a:ext cx="6891415" cy="40923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85145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5" descr="E:\datacenter\doc\NWPU_doc\pic\nwpu-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600" y="214313"/>
            <a:ext cx="787400" cy="725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直接连接符 4"/>
          <p:cNvCxnSpPr/>
          <p:nvPr/>
        </p:nvCxnSpPr>
        <p:spPr>
          <a:xfrm>
            <a:off x="1214414" y="855650"/>
            <a:ext cx="6572296" cy="1588"/>
          </a:xfrm>
          <a:prstGeom prst="line">
            <a:avLst/>
          </a:prstGeom>
          <a:ln w="25400">
            <a:gradFill flip="none" rotWithShape="1">
              <a:gsLst>
                <a:gs pos="0">
                  <a:srgbClr val="03D4A8"/>
                </a:gs>
                <a:gs pos="25000">
                  <a:srgbClr val="21D6E0"/>
                </a:gs>
                <a:gs pos="75000">
                  <a:srgbClr val="0087E6"/>
                </a:gs>
                <a:gs pos="100000">
                  <a:srgbClr val="005CBF"/>
                </a:gs>
              </a:gsLst>
              <a:path path="circle">
                <a:fillToRect l="100000" b="100000"/>
              </a:path>
              <a:tileRect t="-100000" r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533" name="TextBox 24"/>
          <p:cNvSpPr txBox="1">
            <a:spLocks noChangeArrowheads="1"/>
          </p:cNvSpPr>
          <p:nvPr/>
        </p:nvSpPr>
        <p:spPr bwMode="auto">
          <a:xfrm>
            <a:off x="1143000" y="500063"/>
            <a:ext cx="464343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en-US" altLang="zh-CN"/>
              <a:t>Convolutional Neural networks</a:t>
            </a:r>
            <a:endParaRPr lang="zh-CN" altLang="en-US">
              <a:solidFill>
                <a:srgbClr val="00B050"/>
              </a:solidFill>
            </a:endParaRPr>
          </a:p>
        </p:txBody>
      </p:sp>
      <p:pic>
        <p:nvPicPr>
          <p:cNvPr id="22534" name="Picture 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7313" y="1857375"/>
            <a:ext cx="6086475" cy="1436688"/>
          </a:xfrm>
          <a:prstGeom prst="rect">
            <a:avLst/>
          </a:prstGeom>
          <a:noFill/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535" name="Line 12"/>
          <p:cNvSpPr>
            <a:spLocks noChangeShapeType="1"/>
          </p:cNvSpPr>
          <p:nvPr/>
        </p:nvSpPr>
        <p:spPr bwMode="auto">
          <a:xfrm>
            <a:off x="3429000" y="3190875"/>
            <a:ext cx="0" cy="38100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2536" name="Text Box 13"/>
          <p:cNvSpPr txBox="1">
            <a:spLocks noChangeArrowheads="1"/>
          </p:cNvSpPr>
          <p:nvPr/>
        </p:nvSpPr>
        <p:spPr bwMode="auto">
          <a:xfrm>
            <a:off x="2071688" y="3500438"/>
            <a:ext cx="25844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/>
            <a:r>
              <a:rPr lang="en-US" altLang="zh-CN" sz="1400"/>
              <a:t>Feature extraction layer</a:t>
            </a:r>
          </a:p>
          <a:p>
            <a:pPr algn="ctr" eaLnBrk="1" hangingPunct="1"/>
            <a:r>
              <a:rPr lang="en-US" altLang="zh-CN" sz="1400">
                <a:solidFill>
                  <a:srgbClr val="FF0000"/>
                </a:solidFill>
              </a:rPr>
              <a:t>C</a:t>
            </a:r>
            <a:r>
              <a:rPr lang="en-US" altLang="zh-CN" sz="1400"/>
              <a:t>onvolution layer</a:t>
            </a:r>
          </a:p>
        </p:txBody>
      </p:sp>
      <p:sp>
        <p:nvSpPr>
          <p:cNvPr id="22537" name="Text Box 17"/>
          <p:cNvSpPr txBox="1">
            <a:spLocks noChangeArrowheads="1"/>
          </p:cNvSpPr>
          <p:nvPr/>
        </p:nvSpPr>
        <p:spPr bwMode="auto">
          <a:xfrm>
            <a:off x="3071813" y="4143375"/>
            <a:ext cx="2741612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/>
            <a:r>
              <a:rPr lang="en-US" altLang="ko-KR" sz="1400"/>
              <a:t>Shift and distortion invariance or</a:t>
            </a:r>
            <a:endParaRPr lang="en-US" altLang="zh-CN" sz="1400"/>
          </a:p>
          <a:p>
            <a:pPr algn="ctr" eaLnBrk="1" hangingPunct="1"/>
            <a:r>
              <a:rPr lang="en-US" altLang="zh-CN" sz="1400">
                <a:solidFill>
                  <a:srgbClr val="FF0000"/>
                </a:solidFill>
              </a:rPr>
              <a:t>S</a:t>
            </a:r>
            <a:r>
              <a:rPr lang="en-US" altLang="zh-CN" sz="1400"/>
              <a:t>ubsampling layer</a:t>
            </a:r>
          </a:p>
        </p:txBody>
      </p:sp>
      <p:sp>
        <p:nvSpPr>
          <p:cNvPr id="22538" name="Line 18"/>
          <p:cNvSpPr>
            <a:spLocks noChangeShapeType="1"/>
          </p:cNvSpPr>
          <p:nvPr/>
        </p:nvSpPr>
        <p:spPr bwMode="auto">
          <a:xfrm>
            <a:off x="5857875" y="3214688"/>
            <a:ext cx="0" cy="38100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2539" name="Text Box 20"/>
          <p:cNvSpPr txBox="1">
            <a:spLocks noChangeArrowheads="1"/>
          </p:cNvSpPr>
          <p:nvPr/>
        </p:nvSpPr>
        <p:spPr bwMode="auto">
          <a:xfrm>
            <a:off x="5715000" y="3643313"/>
            <a:ext cx="3492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/>
            <a:r>
              <a:rPr lang="en-US" altLang="zh-CN">
                <a:solidFill>
                  <a:srgbClr val="FF0000"/>
                </a:solidFill>
              </a:rPr>
              <a:t>C</a:t>
            </a:r>
            <a:endParaRPr lang="en-US" altLang="zh-CN"/>
          </a:p>
        </p:txBody>
      </p:sp>
      <p:sp>
        <p:nvSpPr>
          <p:cNvPr id="22540" name="Text Box 21"/>
          <p:cNvSpPr txBox="1">
            <a:spLocks noChangeArrowheads="1"/>
          </p:cNvSpPr>
          <p:nvPr/>
        </p:nvSpPr>
        <p:spPr bwMode="auto">
          <a:xfrm>
            <a:off x="6572250" y="4276725"/>
            <a:ext cx="3365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/>
            <a:r>
              <a:rPr lang="en-US" altLang="zh-CN">
                <a:solidFill>
                  <a:srgbClr val="FF0000"/>
                </a:solidFill>
              </a:rPr>
              <a:t>S</a:t>
            </a:r>
            <a:endParaRPr lang="en-US" altLang="zh-CN"/>
          </a:p>
        </p:txBody>
      </p:sp>
      <p:sp>
        <p:nvSpPr>
          <p:cNvPr id="22541" name="Line 22"/>
          <p:cNvSpPr>
            <a:spLocks noChangeShapeType="1"/>
          </p:cNvSpPr>
          <p:nvPr/>
        </p:nvSpPr>
        <p:spPr bwMode="auto">
          <a:xfrm flipH="1" flipV="1">
            <a:off x="3009900" y="1449388"/>
            <a:ext cx="419100" cy="765175"/>
          </a:xfrm>
          <a:prstGeom prst="line">
            <a:avLst/>
          </a:prstGeom>
          <a:noFill/>
          <a:ln w="12700" cap="sq">
            <a:solidFill>
              <a:srgbClr val="FF0000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2542" name="Text Box 23"/>
          <p:cNvSpPr txBox="1">
            <a:spLocks noChangeArrowheads="1"/>
          </p:cNvSpPr>
          <p:nvPr/>
        </p:nvSpPr>
        <p:spPr bwMode="auto">
          <a:xfrm>
            <a:off x="1643063" y="1214438"/>
            <a:ext cx="1287462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/>
            <a:r>
              <a:rPr lang="en-US" altLang="zh-CN" sz="1400"/>
              <a:t>Feature maps</a:t>
            </a:r>
          </a:p>
        </p:txBody>
      </p:sp>
      <p:sp>
        <p:nvSpPr>
          <p:cNvPr id="22543" name="Line 24"/>
          <p:cNvSpPr>
            <a:spLocks noChangeShapeType="1"/>
          </p:cNvSpPr>
          <p:nvPr/>
        </p:nvSpPr>
        <p:spPr bwMode="auto">
          <a:xfrm flipH="1" flipV="1">
            <a:off x="3008313" y="1428750"/>
            <a:ext cx="635000" cy="571500"/>
          </a:xfrm>
          <a:prstGeom prst="line">
            <a:avLst/>
          </a:prstGeom>
          <a:noFill/>
          <a:ln w="12700" cap="sq">
            <a:solidFill>
              <a:srgbClr val="FF0000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2544" name="Line 12"/>
          <p:cNvSpPr>
            <a:spLocks noChangeShapeType="1"/>
          </p:cNvSpPr>
          <p:nvPr/>
        </p:nvSpPr>
        <p:spPr bwMode="auto">
          <a:xfrm>
            <a:off x="4572000" y="2976563"/>
            <a:ext cx="0" cy="1166812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2545" name="Line 12"/>
          <p:cNvSpPr>
            <a:spLocks noChangeShapeType="1"/>
          </p:cNvSpPr>
          <p:nvPr/>
        </p:nvSpPr>
        <p:spPr bwMode="auto">
          <a:xfrm>
            <a:off x="6715125" y="3128963"/>
            <a:ext cx="0" cy="1166812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5" descr="E:\datacenter\doc\NWPU_doc\pic\nwpu-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600" y="214313"/>
            <a:ext cx="787400" cy="725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直接连接符 4"/>
          <p:cNvCxnSpPr/>
          <p:nvPr/>
        </p:nvCxnSpPr>
        <p:spPr>
          <a:xfrm>
            <a:off x="1214414" y="855650"/>
            <a:ext cx="6572296" cy="1588"/>
          </a:xfrm>
          <a:prstGeom prst="line">
            <a:avLst/>
          </a:prstGeom>
          <a:ln w="25400">
            <a:gradFill flip="none" rotWithShape="1">
              <a:gsLst>
                <a:gs pos="0">
                  <a:srgbClr val="03D4A8"/>
                </a:gs>
                <a:gs pos="25000">
                  <a:srgbClr val="21D6E0"/>
                </a:gs>
                <a:gs pos="75000">
                  <a:srgbClr val="0087E6"/>
                </a:gs>
                <a:gs pos="100000">
                  <a:srgbClr val="005CBF"/>
                </a:gs>
              </a:gsLst>
              <a:path path="circle">
                <a:fillToRect l="100000" b="100000"/>
              </a:path>
              <a:tileRect t="-100000" r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533" name="TextBox 24"/>
          <p:cNvSpPr txBox="1">
            <a:spLocks noChangeArrowheads="1"/>
          </p:cNvSpPr>
          <p:nvPr/>
        </p:nvSpPr>
        <p:spPr bwMode="auto">
          <a:xfrm>
            <a:off x="1143000" y="500063"/>
            <a:ext cx="664371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en-US" altLang="zh-CN" dirty="0" smtClean="0"/>
              <a:t>Convolutional Network: multi-stage trainable architecture</a:t>
            </a:r>
            <a:endParaRPr lang="zh-CN" altLang="en-US" dirty="0">
              <a:solidFill>
                <a:srgbClr val="00B050"/>
              </a:solidFill>
            </a:endParaRPr>
          </a:p>
        </p:txBody>
      </p:sp>
      <p:pic>
        <p:nvPicPr>
          <p:cNvPr id="6656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3274" y="933711"/>
            <a:ext cx="6599086" cy="4086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70504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5" descr="E:\datacenter\doc\NWPU_doc\pic\nwpu-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600" y="214313"/>
            <a:ext cx="787400" cy="725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直接连接符 4"/>
          <p:cNvCxnSpPr/>
          <p:nvPr/>
        </p:nvCxnSpPr>
        <p:spPr>
          <a:xfrm>
            <a:off x="1214414" y="855650"/>
            <a:ext cx="6572296" cy="1588"/>
          </a:xfrm>
          <a:prstGeom prst="line">
            <a:avLst/>
          </a:prstGeom>
          <a:ln w="25400">
            <a:gradFill flip="none" rotWithShape="1">
              <a:gsLst>
                <a:gs pos="0">
                  <a:srgbClr val="03D4A8"/>
                </a:gs>
                <a:gs pos="25000">
                  <a:srgbClr val="21D6E0"/>
                </a:gs>
                <a:gs pos="75000">
                  <a:srgbClr val="0087E6"/>
                </a:gs>
                <a:gs pos="100000">
                  <a:srgbClr val="005CBF"/>
                </a:gs>
              </a:gsLst>
              <a:path path="circle">
                <a:fillToRect l="100000" b="100000"/>
              </a:path>
              <a:tileRect t="-100000" r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557" name="TextBox 115"/>
          <p:cNvSpPr txBox="1">
            <a:spLocks noChangeArrowheads="1"/>
          </p:cNvSpPr>
          <p:nvPr/>
        </p:nvSpPr>
        <p:spPr bwMode="auto">
          <a:xfrm>
            <a:off x="1143000" y="500063"/>
            <a:ext cx="48577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en-US" altLang="zh-CN" dirty="0"/>
              <a:t>Convolutional </a:t>
            </a:r>
            <a:r>
              <a:rPr lang="en-US" altLang="zh-CN" dirty="0" smtClean="0"/>
              <a:t>layer </a:t>
            </a:r>
            <a:r>
              <a:rPr lang="en-US" altLang="zh-CN" dirty="0"/>
              <a:t>or Feature extraction layer</a:t>
            </a:r>
            <a:endParaRPr lang="zh-CN" altLang="en-US" dirty="0"/>
          </a:p>
        </p:txBody>
      </p:sp>
      <p:grpSp>
        <p:nvGrpSpPr>
          <p:cNvPr id="23558" name="Group 80"/>
          <p:cNvGrpSpPr>
            <a:grpSpLocks/>
          </p:cNvGrpSpPr>
          <p:nvPr/>
        </p:nvGrpSpPr>
        <p:grpSpPr bwMode="auto">
          <a:xfrm>
            <a:off x="142875" y="1500188"/>
            <a:ext cx="2000250" cy="2571750"/>
            <a:chOff x="3264" y="331"/>
            <a:chExt cx="2846" cy="3555"/>
          </a:xfrm>
        </p:grpSpPr>
        <p:grpSp>
          <p:nvGrpSpPr>
            <p:cNvPr id="23861" name="Group 71"/>
            <p:cNvGrpSpPr>
              <a:grpSpLocks/>
            </p:cNvGrpSpPr>
            <p:nvPr/>
          </p:nvGrpSpPr>
          <p:grpSpPr bwMode="auto">
            <a:xfrm>
              <a:off x="4800" y="912"/>
              <a:ext cx="576" cy="2974"/>
              <a:chOff x="2634" y="852"/>
              <a:chExt cx="576" cy="2974"/>
            </a:xfrm>
          </p:grpSpPr>
          <p:pic>
            <p:nvPicPr>
              <p:cNvPr id="23869" name="Picture 57"/>
              <p:cNvPicPr>
                <a:picLocks noChangeAspect="1" noChangeArrowheads="1"/>
              </p:cNvPicPr>
              <p:nvPr/>
            </p:nvPicPr>
            <p:blipFill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34" y="852"/>
                <a:ext cx="576" cy="531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3870" name="Picture 58"/>
              <p:cNvPicPr>
                <a:picLocks noChangeAspect="1" noChangeArrowheads="1"/>
              </p:cNvPicPr>
              <p:nvPr/>
            </p:nvPicPr>
            <p:blipFill>
              <a:blip r:embed="rId5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34" y="1428"/>
                <a:ext cx="576" cy="586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3871" name="Picture 59"/>
              <p:cNvPicPr>
                <a:picLocks noChangeAspect="1" noChangeArrowheads="1"/>
              </p:cNvPicPr>
              <p:nvPr/>
            </p:nvPicPr>
            <p:blipFill>
              <a:blip r:embed="rId6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34" y="2658"/>
                <a:ext cx="576" cy="546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3872" name="Picture 60"/>
              <p:cNvPicPr>
                <a:picLocks noChangeAspect="1" noChangeArrowheads="1"/>
              </p:cNvPicPr>
              <p:nvPr/>
            </p:nvPicPr>
            <p:blipFill>
              <a:blip r:embed="rId7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34" y="2056"/>
                <a:ext cx="576" cy="56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3873" name="Picture 61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34" y="3252"/>
                <a:ext cx="576" cy="574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3862" name="Picture 70" descr="Anf"/>
            <p:cNvPicPr>
              <a:picLocks noChangeAspect="1" noChangeArrowheads="1"/>
            </p:cNvPicPr>
            <p:nvPr/>
          </p:nvPicPr>
          <p:blipFill>
            <a:blip r:embed="rId9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64" y="1776"/>
              <a:ext cx="948" cy="9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3863" name="Line 72"/>
            <p:cNvSpPr>
              <a:spLocks noChangeShapeType="1"/>
            </p:cNvSpPr>
            <p:nvPr/>
          </p:nvSpPr>
          <p:spPr bwMode="auto">
            <a:xfrm flipV="1">
              <a:off x="4176" y="1152"/>
              <a:ext cx="624" cy="1008"/>
            </a:xfrm>
            <a:prstGeom prst="line">
              <a:avLst/>
            </a:prstGeom>
            <a:noFill/>
            <a:ln w="31750" cap="sq">
              <a:solidFill>
                <a:srgbClr val="0066CC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864" name="Line 73"/>
            <p:cNvSpPr>
              <a:spLocks noChangeShapeType="1"/>
            </p:cNvSpPr>
            <p:nvPr/>
          </p:nvSpPr>
          <p:spPr bwMode="auto">
            <a:xfrm flipV="1">
              <a:off x="4176" y="1872"/>
              <a:ext cx="624" cy="336"/>
            </a:xfrm>
            <a:prstGeom prst="line">
              <a:avLst/>
            </a:prstGeom>
            <a:noFill/>
            <a:ln w="31750" cap="sq">
              <a:solidFill>
                <a:srgbClr val="0066CC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865" name="Line 74"/>
            <p:cNvSpPr>
              <a:spLocks noChangeShapeType="1"/>
            </p:cNvSpPr>
            <p:nvPr/>
          </p:nvSpPr>
          <p:spPr bwMode="auto">
            <a:xfrm>
              <a:off x="4176" y="2256"/>
              <a:ext cx="576" cy="144"/>
            </a:xfrm>
            <a:prstGeom prst="line">
              <a:avLst/>
            </a:prstGeom>
            <a:noFill/>
            <a:ln w="31750" cap="sq">
              <a:solidFill>
                <a:srgbClr val="0066CC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866" name="Line 75"/>
            <p:cNvSpPr>
              <a:spLocks noChangeShapeType="1"/>
            </p:cNvSpPr>
            <p:nvPr/>
          </p:nvSpPr>
          <p:spPr bwMode="auto">
            <a:xfrm>
              <a:off x="4176" y="2304"/>
              <a:ext cx="576" cy="672"/>
            </a:xfrm>
            <a:prstGeom prst="line">
              <a:avLst/>
            </a:prstGeom>
            <a:noFill/>
            <a:ln w="31750" cap="sq">
              <a:solidFill>
                <a:srgbClr val="0066CC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867" name="Line 76"/>
            <p:cNvSpPr>
              <a:spLocks noChangeShapeType="1"/>
            </p:cNvSpPr>
            <p:nvPr/>
          </p:nvSpPr>
          <p:spPr bwMode="auto">
            <a:xfrm>
              <a:off x="4176" y="2400"/>
              <a:ext cx="576" cy="1152"/>
            </a:xfrm>
            <a:prstGeom prst="line">
              <a:avLst/>
            </a:prstGeom>
            <a:noFill/>
            <a:ln w="31750" cap="sq">
              <a:solidFill>
                <a:srgbClr val="0066CC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868" name="Text Box 77"/>
            <p:cNvSpPr txBox="1">
              <a:spLocks noChangeArrowheads="1"/>
            </p:cNvSpPr>
            <p:nvPr/>
          </p:nvSpPr>
          <p:spPr bwMode="auto">
            <a:xfrm>
              <a:off x="4646" y="331"/>
              <a:ext cx="1464" cy="4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/>
              <a:r>
                <a:rPr lang="en-US" altLang="zh-CN" sz="1400">
                  <a:solidFill>
                    <a:srgbClr val="0066CC"/>
                  </a:solidFill>
                </a:rPr>
                <a:t>features</a:t>
              </a:r>
            </a:p>
          </p:txBody>
        </p:sp>
      </p:grpSp>
      <p:grpSp>
        <p:nvGrpSpPr>
          <p:cNvPr id="23559" name="Group 510"/>
          <p:cNvGrpSpPr>
            <a:grpSpLocks/>
          </p:cNvGrpSpPr>
          <p:nvPr/>
        </p:nvGrpSpPr>
        <p:grpSpPr bwMode="auto">
          <a:xfrm>
            <a:off x="2357438" y="1071563"/>
            <a:ext cx="5857875" cy="754062"/>
            <a:chOff x="528" y="816"/>
            <a:chExt cx="4979" cy="641"/>
          </a:xfrm>
        </p:grpSpPr>
        <p:grpSp>
          <p:nvGrpSpPr>
            <p:cNvPr id="23829" name="Group 474"/>
            <p:cNvGrpSpPr>
              <a:grpSpLocks/>
            </p:cNvGrpSpPr>
            <p:nvPr/>
          </p:nvGrpSpPr>
          <p:grpSpPr bwMode="auto">
            <a:xfrm>
              <a:off x="2208" y="816"/>
              <a:ext cx="639" cy="641"/>
              <a:chOff x="769" y="2495"/>
              <a:chExt cx="639" cy="641"/>
            </a:xfrm>
          </p:grpSpPr>
          <p:sp>
            <p:nvSpPr>
              <p:cNvPr id="23840" name="Oval 475"/>
              <p:cNvSpPr>
                <a:spLocks noChangeArrowheads="1"/>
              </p:cNvSpPr>
              <p:nvPr/>
            </p:nvSpPr>
            <p:spPr bwMode="auto">
              <a:xfrm>
                <a:off x="1248" y="2495"/>
                <a:ext cx="160" cy="160"/>
              </a:xfrm>
              <a:prstGeom prst="ellipse">
                <a:avLst/>
              </a:prstGeom>
              <a:solidFill>
                <a:srgbClr val="0066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1000">
                    <a:solidFill>
                      <a:schemeClr val="bg1"/>
                    </a:solidFill>
                  </a:rPr>
                  <a:t>1</a:t>
                </a:r>
              </a:p>
            </p:txBody>
          </p:sp>
          <p:sp>
            <p:nvSpPr>
              <p:cNvPr id="23841" name="Oval 476"/>
              <p:cNvSpPr>
                <a:spLocks noChangeArrowheads="1"/>
              </p:cNvSpPr>
              <p:nvPr/>
            </p:nvSpPr>
            <p:spPr bwMode="auto">
              <a:xfrm>
                <a:off x="1008" y="2495"/>
                <a:ext cx="160" cy="160"/>
              </a:xfrm>
              <a:prstGeom prst="ellipse">
                <a:avLst/>
              </a:prstGeom>
              <a:solidFill>
                <a:srgbClr val="0066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900">
                    <a:solidFill>
                      <a:schemeClr val="bg1"/>
                    </a:solidFill>
                  </a:rPr>
                  <a:t>0</a:t>
                </a:r>
              </a:p>
            </p:txBody>
          </p:sp>
          <p:sp>
            <p:nvSpPr>
              <p:cNvPr id="23842" name="Oval 477"/>
              <p:cNvSpPr>
                <a:spLocks noChangeArrowheads="1"/>
              </p:cNvSpPr>
              <p:nvPr/>
            </p:nvSpPr>
            <p:spPr bwMode="auto">
              <a:xfrm>
                <a:off x="769" y="2495"/>
                <a:ext cx="159" cy="160"/>
              </a:xfrm>
              <a:prstGeom prst="ellipse">
                <a:avLst/>
              </a:prstGeom>
              <a:solidFill>
                <a:srgbClr val="0066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900">
                    <a:solidFill>
                      <a:schemeClr val="bg1"/>
                    </a:solidFill>
                  </a:rPr>
                  <a:t>-1</a:t>
                </a:r>
              </a:p>
            </p:txBody>
          </p:sp>
          <p:sp>
            <p:nvSpPr>
              <p:cNvPr id="23843" name="Line 478"/>
              <p:cNvSpPr>
                <a:spLocks noChangeShapeType="1"/>
              </p:cNvSpPr>
              <p:nvPr/>
            </p:nvSpPr>
            <p:spPr bwMode="auto">
              <a:xfrm>
                <a:off x="929" y="2576"/>
                <a:ext cx="7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3844" name="Line 479"/>
              <p:cNvSpPr>
                <a:spLocks noChangeShapeType="1"/>
              </p:cNvSpPr>
              <p:nvPr/>
            </p:nvSpPr>
            <p:spPr bwMode="auto">
              <a:xfrm>
                <a:off x="1169" y="2576"/>
                <a:ext cx="7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3845" name="Oval 480"/>
              <p:cNvSpPr>
                <a:spLocks noChangeArrowheads="1"/>
              </p:cNvSpPr>
              <p:nvPr/>
            </p:nvSpPr>
            <p:spPr bwMode="auto">
              <a:xfrm>
                <a:off x="1248" y="2736"/>
                <a:ext cx="160" cy="160"/>
              </a:xfrm>
              <a:prstGeom prst="ellipse">
                <a:avLst/>
              </a:prstGeom>
              <a:solidFill>
                <a:srgbClr val="0066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1000">
                    <a:solidFill>
                      <a:schemeClr val="bg1"/>
                    </a:solidFill>
                  </a:rPr>
                  <a:t>1</a:t>
                </a:r>
              </a:p>
            </p:txBody>
          </p:sp>
          <p:sp>
            <p:nvSpPr>
              <p:cNvPr id="23846" name="Oval 481"/>
              <p:cNvSpPr>
                <a:spLocks noChangeArrowheads="1"/>
              </p:cNvSpPr>
              <p:nvPr/>
            </p:nvSpPr>
            <p:spPr bwMode="auto">
              <a:xfrm>
                <a:off x="1008" y="2736"/>
                <a:ext cx="160" cy="160"/>
              </a:xfrm>
              <a:prstGeom prst="ellipse">
                <a:avLst/>
              </a:prstGeom>
              <a:solidFill>
                <a:srgbClr val="0066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1000">
                    <a:solidFill>
                      <a:schemeClr val="bg1"/>
                    </a:solidFill>
                  </a:rPr>
                  <a:t>0</a:t>
                </a:r>
              </a:p>
            </p:txBody>
          </p:sp>
          <p:sp>
            <p:nvSpPr>
              <p:cNvPr id="23847" name="Oval 482"/>
              <p:cNvSpPr>
                <a:spLocks noChangeArrowheads="1"/>
              </p:cNvSpPr>
              <p:nvPr/>
            </p:nvSpPr>
            <p:spPr bwMode="auto">
              <a:xfrm>
                <a:off x="769" y="2736"/>
                <a:ext cx="159" cy="160"/>
              </a:xfrm>
              <a:prstGeom prst="ellipse">
                <a:avLst/>
              </a:prstGeom>
              <a:solidFill>
                <a:srgbClr val="0066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1000">
                    <a:solidFill>
                      <a:schemeClr val="bg1"/>
                    </a:solidFill>
                  </a:rPr>
                  <a:t>-1</a:t>
                </a:r>
              </a:p>
            </p:txBody>
          </p:sp>
          <p:sp>
            <p:nvSpPr>
              <p:cNvPr id="23848" name="Line 483"/>
              <p:cNvSpPr>
                <a:spLocks noChangeShapeType="1"/>
              </p:cNvSpPr>
              <p:nvPr/>
            </p:nvSpPr>
            <p:spPr bwMode="auto">
              <a:xfrm>
                <a:off x="929" y="2816"/>
                <a:ext cx="7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3849" name="Line 484"/>
              <p:cNvSpPr>
                <a:spLocks noChangeShapeType="1"/>
              </p:cNvSpPr>
              <p:nvPr/>
            </p:nvSpPr>
            <p:spPr bwMode="auto">
              <a:xfrm>
                <a:off x="1169" y="2816"/>
                <a:ext cx="7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3850" name="Line 485"/>
              <p:cNvSpPr>
                <a:spLocks noChangeShapeType="1"/>
              </p:cNvSpPr>
              <p:nvPr/>
            </p:nvSpPr>
            <p:spPr bwMode="auto">
              <a:xfrm flipV="1">
                <a:off x="848" y="2655"/>
                <a:ext cx="0" cy="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3851" name="Line 486"/>
              <p:cNvSpPr>
                <a:spLocks noChangeShapeType="1"/>
              </p:cNvSpPr>
              <p:nvPr/>
            </p:nvSpPr>
            <p:spPr bwMode="auto">
              <a:xfrm flipV="1">
                <a:off x="1089" y="2655"/>
                <a:ext cx="0" cy="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3852" name="Line 487"/>
              <p:cNvSpPr>
                <a:spLocks noChangeShapeType="1"/>
              </p:cNvSpPr>
              <p:nvPr/>
            </p:nvSpPr>
            <p:spPr bwMode="auto">
              <a:xfrm flipV="1">
                <a:off x="1328" y="2655"/>
                <a:ext cx="0" cy="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3853" name="Oval 488"/>
              <p:cNvSpPr>
                <a:spLocks noChangeArrowheads="1"/>
              </p:cNvSpPr>
              <p:nvPr/>
            </p:nvSpPr>
            <p:spPr bwMode="auto">
              <a:xfrm>
                <a:off x="1248" y="2976"/>
                <a:ext cx="160" cy="160"/>
              </a:xfrm>
              <a:prstGeom prst="ellipse">
                <a:avLst/>
              </a:prstGeom>
              <a:solidFill>
                <a:srgbClr val="0066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1000">
                    <a:solidFill>
                      <a:schemeClr val="bg1"/>
                    </a:solidFill>
                  </a:rPr>
                  <a:t>1</a:t>
                </a:r>
              </a:p>
            </p:txBody>
          </p:sp>
          <p:sp>
            <p:nvSpPr>
              <p:cNvPr id="23854" name="Oval 489"/>
              <p:cNvSpPr>
                <a:spLocks noChangeArrowheads="1"/>
              </p:cNvSpPr>
              <p:nvPr/>
            </p:nvSpPr>
            <p:spPr bwMode="auto">
              <a:xfrm>
                <a:off x="1008" y="2976"/>
                <a:ext cx="160" cy="160"/>
              </a:xfrm>
              <a:prstGeom prst="ellipse">
                <a:avLst/>
              </a:prstGeom>
              <a:solidFill>
                <a:srgbClr val="0066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1000">
                    <a:solidFill>
                      <a:schemeClr val="bg1"/>
                    </a:solidFill>
                  </a:rPr>
                  <a:t>0</a:t>
                </a:r>
              </a:p>
            </p:txBody>
          </p:sp>
          <p:sp>
            <p:nvSpPr>
              <p:cNvPr id="23855" name="Oval 490"/>
              <p:cNvSpPr>
                <a:spLocks noChangeArrowheads="1"/>
              </p:cNvSpPr>
              <p:nvPr/>
            </p:nvSpPr>
            <p:spPr bwMode="auto">
              <a:xfrm>
                <a:off x="769" y="2976"/>
                <a:ext cx="159" cy="160"/>
              </a:xfrm>
              <a:prstGeom prst="ellipse">
                <a:avLst/>
              </a:prstGeom>
              <a:solidFill>
                <a:srgbClr val="0066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1000">
                    <a:solidFill>
                      <a:schemeClr val="bg1"/>
                    </a:solidFill>
                  </a:rPr>
                  <a:t>-1</a:t>
                </a:r>
              </a:p>
            </p:txBody>
          </p:sp>
          <p:sp>
            <p:nvSpPr>
              <p:cNvPr id="23856" name="Line 491"/>
              <p:cNvSpPr>
                <a:spLocks noChangeShapeType="1"/>
              </p:cNvSpPr>
              <p:nvPr/>
            </p:nvSpPr>
            <p:spPr bwMode="auto">
              <a:xfrm>
                <a:off x="929" y="3056"/>
                <a:ext cx="7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3857" name="Line 492"/>
              <p:cNvSpPr>
                <a:spLocks noChangeShapeType="1"/>
              </p:cNvSpPr>
              <p:nvPr/>
            </p:nvSpPr>
            <p:spPr bwMode="auto">
              <a:xfrm>
                <a:off x="1169" y="3056"/>
                <a:ext cx="7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3858" name="Line 493"/>
              <p:cNvSpPr>
                <a:spLocks noChangeShapeType="1"/>
              </p:cNvSpPr>
              <p:nvPr/>
            </p:nvSpPr>
            <p:spPr bwMode="auto">
              <a:xfrm flipV="1">
                <a:off x="848" y="2896"/>
                <a:ext cx="0" cy="7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3859" name="Line 494"/>
              <p:cNvSpPr>
                <a:spLocks noChangeShapeType="1"/>
              </p:cNvSpPr>
              <p:nvPr/>
            </p:nvSpPr>
            <p:spPr bwMode="auto">
              <a:xfrm flipV="1">
                <a:off x="1089" y="2896"/>
                <a:ext cx="0" cy="7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3860" name="Line 495"/>
              <p:cNvSpPr>
                <a:spLocks noChangeShapeType="1"/>
              </p:cNvSpPr>
              <p:nvPr/>
            </p:nvSpPr>
            <p:spPr bwMode="auto">
              <a:xfrm flipV="1">
                <a:off x="1328" y="2896"/>
                <a:ext cx="0" cy="7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</p:grpSp>
        <p:grpSp>
          <p:nvGrpSpPr>
            <p:cNvPr id="23830" name="Group 509"/>
            <p:cNvGrpSpPr>
              <a:grpSpLocks/>
            </p:cNvGrpSpPr>
            <p:nvPr/>
          </p:nvGrpSpPr>
          <p:grpSpPr bwMode="auto">
            <a:xfrm>
              <a:off x="528" y="864"/>
              <a:ext cx="4979" cy="528"/>
              <a:chOff x="528" y="864"/>
              <a:chExt cx="4979" cy="528"/>
            </a:xfrm>
          </p:grpSpPr>
          <p:sp>
            <p:nvSpPr>
              <p:cNvPr id="23831" name="Rectangle 500"/>
              <p:cNvSpPr>
                <a:spLocks noChangeArrowheads="1"/>
              </p:cNvSpPr>
              <p:nvPr/>
            </p:nvSpPr>
            <p:spPr bwMode="auto">
              <a:xfrm>
                <a:off x="1056" y="912"/>
                <a:ext cx="1008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sq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zh-CN" sz="1400" i="1">
                    <a:solidFill>
                      <a:srgbClr val="C00000"/>
                    </a:solidFill>
                  </a:rPr>
                  <a:t>Convolve with</a:t>
                </a:r>
              </a:p>
            </p:txBody>
          </p:sp>
          <p:pic>
            <p:nvPicPr>
              <p:cNvPr id="23832" name="Picture 498" descr="Anf1"/>
              <p:cNvPicPr>
                <a:picLocks noChangeAspect="1" noChangeArrowheads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8" y="864"/>
                <a:ext cx="497" cy="52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3833" name="Line 499"/>
              <p:cNvSpPr>
                <a:spLocks noChangeShapeType="1"/>
              </p:cNvSpPr>
              <p:nvPr/>
            </p:nvSpPr>
            <p:spPr bwMode="auto">
              <a:xfrm>
                <a:off x="1104" y="1152"/>
                <a:ext cx="1008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triangl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834" name="Line 502"/>
              <p:cNvSpPr>
                <a:spLocks noChangeShapeType="1"/>
              </p:cNvSpPr>
              <p:nvPr/>
            </p:nvSpPr>
            <p:spPr bwMode="auto">
              <a:xfrm>
                <a:off x="2912" y="1152"/>
                <a:ext cx="768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triangl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grpSp>
            <p:nvGrpSpPr>
              <p:cNvPr id="23835" name="Group 506"/>
              <p:cNvGrpSpPr>
                <a:grpSpLocks/>
              </p:cNvGrpSpPr>
              <p:nvPr/>
            </p:nvGrpSpPr>
            <p:grpSpPr bwMode="auto">
              <a:xfrm>
                <a:off x="3744" y="864"/>
                <a:ext cx="1008" cy="480"/>
                <a:chOff x="3984" y="864"/>
                <a:chExt cx="1008" cy="480"/>
              </a:xfrm>
            </p:grpSpPr>
            <p:sp>
              <p:nvSpPr>
                <p:cNvPr id="23838" name="Line 504"/>
                <p:cNvSpPr>
                  <a:spLocks noChangeShapeType="1"/>
                </p:cNvSpPr>
                <p:nvPr/>
              </p:nvSpPr>
              <p:spPr bwMode="auto">
                <a:xfrm>
                  <a:off x="4320" y="864"/>
                  <a:ext cx="0" cy="480"/>
                </a:xfrm>
                <a:prstGeom prst="line">
                  <a:avLst/>
                </a:prstGeom>
                <a:noFill/>
                <a:ln w="12700" cap="sq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3839" name="Freeform 505"/>
                <p:cNvSpPr>
                  <a:spLocks/>
                </p:cNvSpPr>
                <p:nvPr/>
              </p:nvSpPr>
              <p:spPr bwMode="auto">
                <a:xfrm>
                  <a:off x="3984" y="960"/>
                  <a:ext cx="1008" cy="192"/>
                </a:xfrm>
                <a:custGeom>
                  <a:avLst/>
                  <a:gdLst>
                    <a:gd name="T0" fmla="*/ 0 w 1008"/>
                    <a:gd name="T1" fmla="*/ 192 h 192"/>
                    <a:gd name="T2" fmla="*/ 576 w 1008"/>
                    <a:gd name="T3" fmla="*/ 192 h 192"/>
                    <a:gd name="T4" fmla="*/ 576 w 1008"/>
                    <a:gd name="T5" fmla="*/ 0 h 192"/>
                    <a:gd name="T6" fmla="*/ 1008 w 1008"/>
                    <a:gd name="T7" fmla="*/ 0 h 19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1008"/>
                    <a:gd name="T13" fmla="*/ 0 h 192"/>
                    <a:gd name="T14" fmla="*/ 1008 w 1008"/>
                    <a:gd name="T15" fmla="*/ 192 h 19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1008" h="192">
                      <a:moveTo>
                        <a:pt x="0" y="192"/>
                      </a:moveTo>
                      <a:lnTo>
                        <a:pt x="576" y="192"/>
                      </a:lnTo>
                      <a:lnTo>
                        <a:pt x="576" y="0"/>
                      </a:lnTo>
                      <a:lnTo>
                        <a:pt x="1008" y="0"/>
                      </a:lnTo>
                    </a:path>
                  </a:pathLst>
                </a:custGeom>
                <a:noFill/>
                <a:ln w="12700" cap="sq">
                  <a:solidFill>
                    <a:srgbClr val="FF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pic>
            <p:nvPicPr>
              <p:cNvPr id="23836" name="Picture 507"/>
              <p:cNvPicPr>
                <a:picLocks noChangeAspect="1" noChangeArrowheads="1"/>
              </p:cNvPicPr>
              <p:nvPr/>
            </p:nvPicPr>
            <p:blipFill>
              <a:blip r:embed="rId6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5088" y="864"/>
                <a:ext cx="419" cy="475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</p:pic>
          <p:sp>
            <p:nvSpPr>
              <p:cNvPr id="23837" name="Line 508"/>
              <p:cNvSpPr>
                <a:spLocks noChangeShapeType="1"/>
              </p:cNvSpPr>
              <p:nvPr/>
            </p:nvSpPr>
            <p:spPr bwMode="auto">
              <a:xfrm>
                <a:off x="4512" y="1152"/>
                <a:ext cx="480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triangl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grpSp>
        <p:nvGrpSpPr>
          <p:cNvPr id="23560" name="Group 98"/>
          <p:cNvGrpSpPr>
            <a:grpSpLocks/>
          </p:cNvGrpSpPr>
          <p:nvPr/>
        </p:nvGrpSpPr>
        <p:grpSpPr bwMode="auto">
          <a:xfrm>
            <a:off x="2500313" y="2000250"/>
            <a:ext cx="1571625" cy="1296988"/>
            <a:chOff x="624" y="1488"/>
            <a:chExt cx="1359" cy="1122"/>
          </a:xfrm>
        </p:grpSpPr>
        <p:sp>
          <p:nvSpPr>
            <p:cNvPr id="23749" name="Rectangle 18"/>
            <p:cNvSpPr>
              <a:spLocks noChangeArrowheads="1"/>
            </p:cNvSpPr>
            <p:nvPr/>
          </p:nvSpPr>
          <p:spPr bwMode="auto">
            <a:xfrm>
              <a:off x="816" y="1696"/>
              <a:ext cx="720" cy="720"/>
            </a:xfrm>
            <a:prstGeom prst="rect">
              <a:avLst/>
            </a:prstGeom>
            <a:solidFill>
              <a:srgbClr val="C0C0C0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50" name="Oval 19"/>
            <p:cNvSpPr>
              <a:spLocks noChangeArrowheads="1"/>
            </p:cNvSpPr>
            <p:nvPr/>
          </p:nvSpPr>
          <p:spPr bwMode="auto">
            <a:xfrm>
              <a:off x="1823" y="1488"/>
              <a:ext cx="160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51" name="Oval 20"/>
            <p:cNvSpPr>
              <a:spLocks noChangeArrowheads="1"/>
            </p:cNvSpPr>
            <p:nvPr/>
          </p:nvSpPr>
          <p:spPr bwMode="auto">
            <a:xfrm>
              <a:off x="1583" y="1488"/>
              <a:ext cx="160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52" name="Oval 21"/>
            <p:cNvSpPr>
              <a:spLocks noChangeArrowheads="1"/>
            </p:cNvSpPr>
            <p:nvPr/>
          </p:nvSpPr>
          <p:spPr bwMode="auto">
            <a:xfrm>
              <a:off x="1344" y="1488"/>
              <a:ext cx="159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53" name="Oval 22"/>
            <p:cNvSpPr>
              <a:spLocks noChangeArrowheads="1"/>
            </p:cNvSpPr>
            <p:nvPr/>
          </p:nvSpPr>
          <p:spPr bwMode="auto">
            <a:xfrm>
              <a:off x="1104" y="1488"/>
              <a:ext cx="159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54" name="Oval 23"/>
            <p:cNvSpPr>
              <a:spLocks noChangeArrowheads="1"/>
            </p:cNvSpPr>
            <p:nvPr/>
          </p:nvSpPr>
          <p:spPr bwMode="auto">
            <a:xfrm>
              <a:off x="864" y="1488"/>
              <a:ext cx="160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55" name="Oval 24"/>
            <p:cNvSpPr>
              <a:spLocks noChangeArrowheads="1"/>
            </p:cNvSpPr>
            <p:nvPr/>
          </p:nvSpPr>
          <p:spPr bwMode="auto">
            <a:xfrm>
              <a:off x="624" y="1488"/>
              <a:ext cx="159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56" name="Line 25"/>
            <p:cNvSpPr>
              <a:spLocks noChangeShapeType="1"/>
            </p:cNvSpPr>
            <p:nvPr/>
          </p:nvSpPr>
          <p:spPr bwMode="auto">
            <a:xfrm>
              <a:off x="784" y="1568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57" name="Line 26"/>
            <p:cNvSpPr>
              <a:spLocks noChangeShapeType="1"/>
            </p:cNvSpPr>
            <p:nvPr/>
          </p:nvSpPr>
          <p:spPr bwMode="auto">
            <a:xfrm>
              <a:off x="1025" y="1568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58" name="Line 27"/>
            <p:cNvSpPr>
              <a:spLocks noChangeShapeType="1"/>
            </p:cNvSpPr>
            <p:nvPr/>
          </p:nvSpPr>
          <p:spPr bwMode="auto">
            <a:xfrm>
              <a:off x="1264" y="1568"/>
              <a:ext cx="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59" name="Line 28"/>
            <p:cNvSpPr>
              <a:spLocks noChangeShapeType="1"/>
            </p:cNvSpPr>
            <p:nvPr/>
          </p:nvSpPr>
          <p:spPr bwMode="auto">
            <a:xfrm>
              <a:off x="1504" y="1568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60" name="Line 29"/>
            <p:cNvSpPr>
              <a:spLocks noChangeShapeType="1"/>
            </p:cNvSpPr>
            <p:nvPr/>
          </p:nvSpPr>
          <p:spPr bwMode="auto">
            <a:xfrm>
              <a:off x="1744" y="1568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61" name="Oval 30"/>
            <p:cNvSpPr>
              <a:spLocks noChangeArrowheads="1"/>
            </p:cNvSpPr>
            <p:nvPr/>
          </p:nvSpPr>
          <p:spPr bwMode="auto">
            <a:xfrm>
              <a:off x="1823" y="1729"/>
              <a:ext cx="160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62" name="Oval 31"/>
            <p:cNvSpPr>
              <a:spLocks noChangeArrowheads="1"/>
            </p:cNvSpPr>
            <p:nvPr/>
          </p:nvSpPr>
          <p:spPr bwMode="auto">
            <a:xfrm>
              <a:off x="1583" y="1729"/>
              <a:ext cx="160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63" name="Oval 32"/>
            <p:cNvSpPr>
              <a:spLocks noChangeArrowheads="1"/>
            </p:cNvSpPr>
            <p:nvPr/>
          </p:nvSpPr>
          <p:spPr bwMode="auto">
            <a:xfrm>
              <a:off x="1344" y="1729"/>
              <a:ext cx="159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64" name="Oval 33"/>
            <p:cNvSpPr>
              <a:spLocks noChangeArrowheads="1"/>
            </p:cNvSpPr>
            <p:nvPr/>
          </p:nvSpPr>
          <p:spPr bwMode="auto">
            <a:xfrm>
              <a:off x="1104" y="1729"/>
              <a:ext cx="159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65" name="Oval 34"/>
            <p:cNvSpPr>
              <a:spLocks noChangeArrowheads="1"/>
            </p:cNvSpPr>
            <p:nvPr/>
          </p:nvSpPr>
          <p:spPr bwMode="auto">
            <a:xfrm>
              <a:off x="864" y="1729"/>
              <a:ext cx="160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66" name="Oval 35"/>
            <p:cNvSpPr>
              <a:spLocks noChangeArrowheads="1"/>
            </p:cNvSpPr>
            <p:nvPr/>
          </p:nvSpPr>
          <p:spPr bwMode="auto">
            <a:xfrm>
              <a:off x="624" y="1729"/>
              <a:ext cx="159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67" name="Line 36"/>
            <p:cNvSpPr>
              <a:spLocks noChangeShapeType="1"/>
            </p:cNvSpPr>
            <p:nvPr/>
          </p:nvSpPr>
          <p:spPr bwMode="auto">
            <a:xfrm>
              <a:off x="784" y="1810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68" name="Line 37"/>
            <p:cNvSpPr>
              <a:spLocks noChangeShapeType="1"/>
            </p:cNvSpPr>
            <p:nvPr/>
          </p:nvSpPr>
          <p:spPr bwMode="auto">
            <a:xfrm>
              <a:off x="1025" y="1810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69" name="Line 38"/>
            <p:cNvSpPr>
              <a:spLocks noChangeShapeType="1"/>
            </p:cNvSpPr>
            <p:nvPr/>
          </p:nvSpPr>
          <p:spPr bwMode="auto">
            <a:xfrm>
              <a:off x="1264" y="1810"/>
              <a:ext cx="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70" name="Line 39"/>
            <p:cNvSpPr>
              <a:spLocks noChangeShapeType="1"/>
            </p:cNvSpPr>
            <p:nvPr/>
          </p:nvSpPr>
          <p:spPr bwMode="auto">
            <a:xfrm>
              <a:off x="1504" y="1810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71" name="Line 40"/>
            <p:cNvSpPr>
              <a:spLocks noChangeShapeType="1"/>
            </p:cNvSpPr>
            <p:nvPr/>
          </p:nvSpPr>
          <p:spPr bwMode="auto">
            <a:xfrm>
              <a:off x="1744" y="1810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72" name="Line 41"/>
            <p:cNvSpPr>
              <a:spLocks noChangeShapeType="1"/>
            </p:cNvSpPr>
            <p:nvPr/>
          </p:nvSpPr>
          <p:spPr bwMode="auto">
            <a:xfrm flipV="1">
              <a:off x="704" y="1649"/>
              <a:ext cx="0" cy="7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73" name="Line 42"/>
            <p:cNvSpPr>
              <a:spLocks noChangeShapeType="1"/>
            </p:cNvSpPr>
            <p:nvPr/>
          </p:nvSpPr>
          <p:spPr bwMode="auto">
            <a:xfrm flipV="1">
              <a:off x="944" y="1649"/>
              <a:ext cx="0" cy="7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74" name="Line 43"/>
            <p:cNvSpPr>
              <a:spLocks noChangeShapeType="1"/>
            </p:cNvSpPr>
            <p:nvPr/>
          </p:nvSpPr>
          <p:spPr bwMode="auto">
            <a:xfrm flipV="1">
              <a:off x="1183" y="1649"/>
              <a:ext cx="0" cy="7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75" name="Line 44"/>
            <p:cNvSpPr>
              <a:spLocks noChangeShapeType="1"/>
            </p:cNvSpPr>
            <p:nvPr/>
          </p:nvSpPr>
          <p:spPr bwMode="auto">
            <a:xfrm flipV="1">
              <a:off x="1423" y="1649"/>
              <a:ext cx="0" cy="7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76" name="Line 45"/>
            <p:cNvSpPr>
              <a:spLocks noChangeShapeType="1"/>
            </p:cNvSpPr>
            <p:nvPr/>
          </p:nvSpPr>
          <p:spPr bwMode="auto">
            <a:xfrm flipV="1">
              <a:off x="1664" y="1649"/>
              <a:ext cx="0" cy="7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77" name="Line 46"/>
            <p:cNvSpPr>
              <a:spLocks noChangeShapeType="1"/>
            </p:cNvSpPr>
            <p:nvPr/>
          </p:nvSpPr>
          <p:spPr bwMode="auto">
            <a:xfrm flipV="1">
              <a:off x="1903" y="1649"/>
              <a:ext cx="0" cy="7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78" name="Oval 47"/>
            <p:cNvSpPr>
              <a:spLocks noChangeArrowheads="1"/>
            </p:cNvSpPr>
            <p:nvPr/>
          </p:nvSpPr>
          <p:spPr bwMode="auto">
            <a:xfrm>
              <a:off x="1823" y="1969"/>
              <a:ext cx="160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79" name="Oval 48"/>
            <p:cNvSpPr>
              <a:spLocks noChangeArrowheads="1"/>
            </p:cNvSpPr>
            <p:nvPr/>
          </p:nvSpPr>
          <p:spPr bwMode="auto">
            <a:xfrm>
              <a:off x="1583" y="1969"/>
              <a:ext cx="160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80" name="Oval 49"/>
            <p:cNvSpPr>
              <a:spLocks noChangeArrowheads="1"/>
            </p:cNvSpPr>
            <p:nvPr/>
          </p:nvSpPr>
          <p:spPr bwMode="auto">
            <a:xfrm>
              <a:off x="1344" y="1969"/>
              <a:ext cx="159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81" name="Oval 50"/>
            <p:cNvSpPr>
              <a:spLocks noChangeArrowheads="1"/>
            </p:cNvSpPr>
            <p:nvPr/>
          </p:nvSpPr>
          <p:spPr bwMode="auto">
            <a:xfrm>
              <a:off x="1104" y="1969"/>
              <a:ext cx="159" cy="16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82" name="Oval 51"/>
            <p:cNvSpPr>
              <a:spLocks noChangeArrowheads="1"/>
            </p:cNvSpPr>
            <p:nvPr/>
          </p:nvSpPr>
          <p:spPr bwMode="auto">
            <a:xfrm>
              <a:off x="864" y="1969"/>
              <a:ext cx="160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83" name="Oval 52"/>
            <p:cNvSpPr>
              <a:spLocks noChangeArrowheads="1"/>
            </p:cNvSpPr>
            <p:nvPr/>
          </p:nvSpPr>
          <p:spPr bwMode="auto">
            <a:xfrm>
              <a:off x="624" y="1969"/>
              <a:ext cx="159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84" name="Line 53"/>
            <p:cNvSpPr>
              <a:spLocks noChangeShapeType="1"/>
            </p:cNvSpPr>
            <p:nvPr/>
          </p:nvSpPr>
          <p:spPr bwMode="auto">
            <a:xfrm>
              <a:off x="784" y="2050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85" name="Line 54"/>
            <p:cNvSpPr>
              <a:spLocks noChangeShapeType="1"/>
            </p:cNvSpPr>
            <p:nvPr/>
          </p:nvSpPr>
          <p:spPr bwMode="auto">
            <a:xfrm>
              <a:off x="1025" y="2050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86" name="Line 55"/>
            <p:cNvSpPr>
              <a:spLocks noChangeShapeType="1"/>
            </p:cNvSpPr>
            <p:nvPr/>
          </p:nvSpPr>
          <p:spPr bwMode="auto">
            <a:xfrm>
              <a:off x="1264" y="2050"/>
              <a:ext cx="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87" name="Line 56"/>
            <p:cNvSpPr>
              <a:spLocks noChangeShapeType="1"/>
            </p:cNvSpPr>
            <p:nvPr/>
          </p:nvSpPr>
          <p:spPr bwMode="auto">
            <a:xfrm>
              <a:off x="1504" y="2050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88" name="Line 57"/>
            <p:cNvSpPr>
              <a:spLocks noChangeShapeType="1"/>
            </p:cNvSpPr>
            <p:nvPr/>
          </p:nvSpPr>
          <p:spPr bwMode="auto">
            <a:xfrm>
              <a:off x="1744" y="2050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89" name="Line 58"/>
            <p:cNvSpPr>
              <a:spLocks noChangeShapeType="1"/>
            </p:cNvSpPr>
            <p:nvPr/>
          </p:nvSpPr>
          <p:spPr bwMode="auto">
            <a:xfrm flipV="1">
              <a:off x="704" y="1889"/>
              <a:ext cx="0" cy="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90" name="Line 59"/>
            <p:cNvSpPr>
              <a:spLocks noChangeShapeType="1"/>
            </p:cNvSpPr>
            <p:nvPr/>
          </p:nvSpPr>
          <p:spPr bwMode="auto">
            <a:xfrm flipV="1">
              <a:off x="944" y="1889"/>
              <a:ext cx="0" cy="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91" name="Line 60"/>
            <p:cNvSpPr>
              <a:spLocks noChangeShapeType="1"/>
            </p:cNvSpPr>
            <p:nvPr/>
          </p:nvSpPr>
          <p:spPr bwMode="auto">
            <a:xfrm flipV="1">
              <a:off x="1183" y="1889"/>
              <a:ext cx="0" cy="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92" name="Line 61"/>
            <p:cNvSpPr>
              <a:spLocks noChangeShapeType="1"/>
            </p:cNvSpPr>
            <p:nvPr/>
          </p:nvSpPr>
          <p:spPr bwMode="auto">
            <a:xfrm flipV="1">
              <a:off x="1423" y="1889"/>
              <a:ext cx="0" cy="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93" name="Line 62"/>
            <p:cNvSpPr>
              <a:spLocks noChangeShapeType="1"/>
            </p:cNvSpPr>
            <p:nvPr/>
          </p:nvSpPr>
          <p:spPr bwMode="auto">
            <a:xfrm flipV="1">
              <a:off x="1664" y="1889"/>
              <a:ext cx="0" cy="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94" name="Line 63"/>
            <p:cNvSpPr>
              <a:spLocks noChangeShapeType="1"/>
            </p:cNvSpPr>
            <p:nvPr/>
          </p:nvSpPr>
          <p:spPr bwMode="auto">
            <a:xfrm flipV="1">
              <a:off x="1903" y="1889"/>
              <a:ext cx="0" cy="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95" name="Oval 64"/>
            <p:cNvSpPr>
              <a:spLocks noChangeArrowheads="1"/>
            </p:cNvSpPr>
            <p:nvPr/>
          </p:nvSpPr>
          <p:spPr bwMode="auto">
            <a:xfrm>
              <a:off x="1823" y="2210"/>
              <a:ext cx="160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96" name="Oval 65"/>
            <p:cNvSpPr>
              <a:spLocks noChangeArrowheads="1"/>
            </p:cNvSpPr>
            <p:nvPr/>
          </p:nvSpPr>
          <p:spPr bwMode="auto">
            <a:xfrm>
              <a:off x="1583" y="2210"/>
              <a:ext cx="160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97" name="Oval 66"/>
            <p:cNvSpPr>
              <a:spLocks noChangeArrowheads="1"/>
            </p:cNvSpPr>
            <p:nvPr/>
          </p:nvSpPr>
          <p:spPr bwMode="auto">
            <a:xfrm>
              <a:off x="1344" y="2210"/>
              <a:ext cx="159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98" name="Oval 67"/>
            <p:cNvSpPr>
              <a:spLocks noChangeArrowheads="1"/>
            </p:cNvSpPr>
            <p:nvPr/>
          </p:nvSpPr>
          <p:spPr bwMode="auto">
            <a:xfrm>
              <a:off x="1104" y="2210"/>
              <a:ext cx="159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99" name="Oval 68"/>
            <p:cNvSpPr>
              <a:spLocks noChangeArrowheads="1"/>
            </p:cNvSpPr>
            <p:nvPr/>
          </p:nvSpPr>
          <p:spPr bwMode="auto">
            <a:xfrm>
              <a:off x="864" y="2210"/>
              <a:ext cx="160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800" name="Oval 69"/>
            <p:cNvSpPr>
              <a:spLocks noChangeArrowheads="1"/>
            </p:cNvSpPr>
            <p:nvPr/>
          </p:nvSpPr>
          <p:spPr bwMode="auto">
            <a:xfrm>
              <a:off x="624" y="2210"/>
              <a:ext cx="159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801" name="Line 70"/>
            <p:cNvSpPr>
              <a:spLocks noChangeShapeType="1"/>
            </p:cNvSpPr>
            <p:nvPr/>
          </p:nvSpPr>
          <p:spPr bwMode="auto">
            <a:xfrm>
              <a:off x="784" y="2290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802" name="Line 71"/>
            <p:cNvSpPr>
              <a:spLocks noChangeShapeType="1"/>
            </p:cNvSpPr>
            <p:nvPr/>
          </p:nvSpPr>
          <p:spPr bwMode="auto">
            <a:xfrm>
              <a:off x="1025" y="2290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803" name="Line 72"/>
            <p:cNvSpPr>
              <a:spLocks noChangeShapeType="1"/>
            </p:cNvSpPr>
            <p:nvPr/>
          </p:nvSpPr>
          <p:spPr bwMode="auto">
            <a:xfrm>
              <a:off x="1264" y="2290"/>
              <a:ext cx="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804" name="Line 73"/>
            <p:cNvSpPr>
              <a:spLocks noChangeShapeType="1"/>
            </p:cNvSpPr>
            <p:nvPr/>
          </p:nvSpPr>
          <p:spPr bwMode="auto">
            <a:xfrm>
              <a:off x="1504" y="2290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805" name="Line 74"/>
            <p:cNvSpPr>
              <a:spLocks noChangeShapeType="1"/>
            </p:cNvSpPr>
            <p:nvPr/>
          </p:nvSpPr>
          <p:spPr bwMode="auto">
            <a:xfrm>
              <a:off x="1744" y="2290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806" name="Line 75"/>
            <p:cNvSpPr>
              <a:spLocks noChangeShapeType="1"/>
            </p:cNvSpPr>
            <p:nvPr/>
          </p:nvSpPr>
          <p:spPr bwMode="auto">
            <a:xfrm flipV="1">
              <a:off x="704" y="2129"/>
              <a:ext cx="0" cy="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807" name="Line 76"/>
            <p:cNvSpPr>
              <a:spLocks noChangeShapeType="1"/>
            </p:cNvSpPr>
            <p:nvPr/>
          </p:nvSpPr>
          <p:spPr bwMode="auto">
            <a:xfrm flipV="1">
              <a:off x="944" y="2129"/>
              <a:ext cx="0" cy="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808" name="Line 77"/>
            <p:cNvSpPr>
              <a:spLocks noChangeShapeType="1"/>
            </p:cNvSpPr>
            <p:nvPr/>
          </p:nvSpPr>
          <p:spPr bwMode="auto">
            <a:xfrm flipV="1">
              <a:off x="1183" y="2129"/>
              <a:ext cx="0" cy="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809" name="Line 78"/>
            <p:cNvSpPr>
              <a:spLocks noChangeShapeType="1"/>
            </p:cNvSpPr>
            <p:nvPr/>
          </p:nvSpPr>
          <p:spPr bwMode="auto">
            <a:xfrm flipV="1">
              <a:off x="1423" y="2129"/>
              <a:ext cx="0" cy="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810" name="Line 79"/>
            <p:cNvSpPr>
              <a:spLocks noChangeShapeType="1"/>
            </p:cNvSpPr>
            <p:nvPr/>
          </p:nvSpPr>
          <p:spPr bwMode="auto">
            <a:xfrm flipV="1">
              <a:off x="1664" y="2129"/>
              <a:ext cx="0" cy="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811" name="Line 80"/>
            <p:cNvSpPr>
              <a:spLocks noChangeShapeType="1"/>
            </p:cNvSpPr>
            <p:nvPr/>
          </p:nvSpPr>
          <p:spPr bwMode="auto">
            <a:xfrm flipV="1">
              <a:off x="1903" y="2129"/>
              <a:ext cx="0" cy="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812" name="Oval 81"/>
            <p:cNvSpPr>
              <a:spLocks noChangeArrowheads="1"/>
            </p:cNvSpPr>
            <p:nvPr/>
          </p:nvSpPr>
          <p:spPr bwMode="auto">
            <a:xfrm>
              <a:off x="1823" y="2450"/>
              <a:ext cx="160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813" name="Oval 82"/>
            <p:cNvSpPr>
              <a:spLocks noChangeArrowheads="1"/>
            </p:cNvSpPr>
            <p:nvPr/>
          </p:nvSpPr>
          <p:spPr bwMode="auto">
            <a:xfrm>
              <a:off x="1583" y="2450"/>
              <a:ext cx="160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814" name="Oval 83"/>
            <p:cNvSpPr>
              <a:spLocks noChangeArrowheads="1"/>
            </p:cNvSpPr>
            <p:nvPr/>
          </p:nvSpPr>
          <p:spPr bwMode="auto">
            <a:xfrm>
              <a:off x="1344" y="2450"/>
              <a:ext cx="159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815" name="Oval 84"/>
            <p:cNvSpPr>
              <a:spLocks noChangeArrowheads="1"/>
            </p:cNvSpPr>
            <p:nvPr/>
          </p:nvSpPr>
          <p:spPr bwMode="auto">
            <a:xfrm>
              <a:off x="1104" y="2450"/>
              <a:ext cx="159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816" name="Oval 85"/>
            <p:cNvSpPr>
              <a:spLocks noChangeArrowheads="1"/>
            </p:cNvSpPr>
            <p:nvPr/>
          </p:nvSpPr>
          <p:spPr bwMode="auto">
            <a:xfrm>
              <a:off x="864" y="2450"/>
              <a:ext cx="160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817" name="Oval 86"/>
            <p:cNvSpPr>
              <a:spLocks noChangeArrowheads="1"/>
            </p:cNvSpPr>
            <p:nvPr/>
          </p:nvSpPr>
          <p:spPr bwMode="auto">
            <a:xfrm>
              <a:off x="624" y="2450"/>
              <a:ext cx="159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818" name="Line 87"/>
            <p:cNvSpPr>
              <a:spLocks noChangeShapeType="1"/>
            </p:cNvSpPr>
            <p:nvPr/>
          </p:nvSpPr>
          <p:spPr bwMode="auto">
            <a:xfrm>
              <a:off x="784" y="2530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819" name="Line 88"/>
            <p:cNvSpPr>
              <a:spLocks noChangeShapeType="1"/>
            </p:cNvSpPr>
            <p:nvPr/>
          </p:nvSpPr>
          <p:spPr bwMode="auto">
            <a:xfrm>
              <a:off x="1025" y="2530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820" name="Line 89"/>
            <p:cNvSpPr>
              <a:spLocks noChangeShapeType="1"/>
            </p:cNvSpPr>
            <p:nvPr/>
          </p:nvSpPr>
          <p:spPr bwMode="auto">
            <a:xfrm>
              <a:off x="1264" y="2530"/>
              <a:ext cx="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821" name="Line 90"/>
            <p:cNvSpPr>
              <a:spLocks noChangeShapeType="1"/>
            </p:cNvSpPr>
            <p:nvPr/>
          </p:nvSpPr>
          <p:spPr bwMode="auto">
            <a:xfrm>
              <a:off x="1504" y="2530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822" name="Line 91"/>
            <p:cNvSpPr>
              <a:spLocks noChangeShapeType="1"/>
            </p:cNvSpPr>
            <p:nvPr/>
          </p:nvSpPr>
          <p:spPr bwMode="auto">
            <a:xfrm>
              <a:off x="1744" y="2530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823" name="Line 92"/>
            <p:cNvSpPr>
              <a:spLocks noChangeShapeType="1"/>
            </p:cNvSpPr>
            <p:nvPr/>
          </p:nvSpPr>
          <p:spPr bwMode="auto">
            <a:xfrm flipV="1">
              <a:off x="704" y="2370"/>
              <a:ext cx="0" cy="7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824" name="Line 93"/>
            <p:cNvSpPr>
              <a:spLocks noChangeShapeType="1"/>
            </p:cNvSpPr>
            <p:nvPr/>
          </p:nvSpPr>
          <p:spPr bwMode="auto">
            <a:xfrm flipV="1">
              <a:off x="944" y="2370"/>
              <a:ext cx="0" cy="7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825" name="Line 94"/>
            <p:cNvSpPr>
              <a:spLocks noChangeShapeType="1"/>
            </p:cNvSpPr>
            <p:nvPr/>
          </p:nvSpPr>
          <p:spPr bwMode="auto">
            <a:xfrm flipV="1">
              <a:off x="1183" y="2370"/>
              <a:ext cx="0" cy="7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826" name="Line 95"/>
            <p:cNvSpPr>
              <a:spLocks noChangeShapeType="1"/>
            </p:cNvSpPr>
            <p:nvPr/>
          </p:nvSpPr>
          <p:spPr bwMode="auto">
            <a:xfrm flipV="1">
              <a:off x="1423" y="2370"/>
              <a:ext cx="0" cy="7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827" name="Line 96"/>
            <p:cNvSpPr>
              <a:spLocks noChangeShapeType="1"/>
            </p:cNvSpPr>
            <p:nvPr/>
          </p:nvSpPr>
          <p:spPr bwMode="auto">
            <a:xfrm flipV="1">
              <a:off x="1664" y="2370"/>
              <a:ext cx="0" cy="7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828" name="Line 97"/>
            <p:cNvSpPr>
              <a:spLocks noChangeShapeType="1"/>
            </p:cNvSpPr>
            <p:nvPr/>
          </p:nvSpPr>
          <p:spPr bwMode="auto">
            <a:xfrm flipV="1">
              <a:off x="1903" y="2370"/>
              <a:ext cx="0" cy="7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sp>
        <p:nvSpPr>
          <p:cNvPr id="603" name="Oval 104"/>
          <p:cNvSpPr>
            <a:spLocks noChangeArrowheads="1"/>
          </p:cNvSpPr>
          <p:nvPr/>
        </p:nvSpPr>
        <p:spPr bwMode="auto">
          <a:xfrm>
            <a:off x="3713163" y="3857625"/>
            <a:ext cx="254000" cy="2540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81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Arial" pitchFamily="34" charset="0"/>
              <a:ea typeface="宋体" pitchFamily="2" charset="-122"/>
            </a:endParaRPr>
          </a:p>
        </p:txBody>
      </p:sp>
      <p:sp>
        <p:nvSpPr>
          <p:cNvPr id="604" name="Oval 105"/>
          <p:cNvSpPr>
            <a:spLocks noChangeArrowheads="1"/>
          </p:cNvSpPr>
          <p:nvPr/>
        </p:nvSpPr>
        <p:spPr bwMode="auto">
          <a:xfrm>
            <a:off x="3333750" y="3857625"/>
            <a:ext cx="252413" cy="2540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81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Arial" pitchFamily="34" charset="0"/>
              <a:ea typeface="宋体" pitchFamily="2" charset="-122"/>
            </a:endParaRPr>
          </a:p>
        </p:txBody>
      </p:sp>
      <p:sp>
        <p:nvSpPr>
          <p:cNvPr id="605" name="Oval 106"/>
          <p:cNvSpPr>
            <a:spLocks noChangeArrowheads="1"/>
          </p:cNvSpPr>
          <p:nvPr/>
        </p:nvSpPr>
        <p:spPr bwMode="auto">
          <a:xfrm>
            <a:off x="2952750" y="3857625"/>
            <a:ext cx="252413" cy="2540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81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Arial" pitchFamily="34" charset="0"/>
              <a:ea typeface="宋体" pitchFamily="2" charset="-122"/>
            </a:endParaRPr>
          </a:p>
        </p:txBody>
      </p:sp>
      <p:sp>
        <p:nvSpPr>
          <p:cNvPr id="606" name="Oval 107"/>
          <p:cNvSpPr>
            <a:spLocks noChangeArrowheads="1"/>
          </p:cNvSpPr>
          <p:nvPr/>
        </p:nvSpPr>
        <p:spPr bwMode="auto">
          <a:xfrm>
            <a:off x="2571750" y="3857625"/>
            <a:ext cx="254000" cy="2540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81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Arial" pitchFamily="34" charset="0"/>
              <a:ea typeface="宋体" pitchFamily="2" charset="-122"/>
            </a:endParaRPr>
          </a:p>
        </p:txBody>
      </p:sp>
      <p:sp>
        <p:nvSpPr>
          <p:cNvPr id="607" name="Line 108"/>
          <p:cNvSpPr>
            <a:spLocks noChangeShapeType="1"/>
          </p:cNvSpPr>
          <p:nvPr/>
        </p:nvSpPr>
        <p:spPr bwMode="auto">
          <a:xfrm>
            <a:off x="2827338" y="3986213"/>
            <a:ext cx="92075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8100000" algn="ctr" rotWithShape="0">
              <a:schemeClr val="bg2">
                <a:alpha val="50000"/>
              </a:schemeClr>
            </a:outerShdw>
          </a:effectLst>
        </p:spPr>
        <p:txBody>
          <a:bodyPr wrap="none"/>
          <a:lstStyle/>
          <a:p>
            <a:pPr>
              <a:defRPr/>
            </a:pPr>
            <a:endParaRPr lang="zh-CN" altLang="en-US">
              <a:latin typeface="Arial" pitchFamily="34" charset="0"/>
              <a:ea typeface="宋体" pitchFamily="2" charset="-122"/>
            </a:endParaRPr>
          </a:p>
        </p:txBody>
      </p:sp>
      <p:sp>
        <p:nvSpPr>
          <p:cNvPr id="608" name="Line 109"/>
          <p:cNvSpPr>
            <a:spLocks noChangeShapeType="1"/>
          </p:cNvSpPr>
          <p:nvPr/>
        </p:nvSpPr>
        <p:spPr bwMode="auto">
          <a:xfrm>
            <a:off x="3206750" y="3986213"/>
            <a:ext cx="127000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8100000" algn="ctr" rotWithShape="0">
              <a:schemeClr val="bg2">
                <a:alpha val="50000"/>
              </a:schemeClr>
            </a:outerShdw>
          </a:effectLst>
        </p:spPr>
        <p:txBody>
          <a:bodyPr wrap="none"/>
          <a:lstStyle/>
          <a:p>
            <a:pPr>
              <a:defRPr/>
            </a:pPr>
            <a:endParaRPr lang="zh-CN" altLang="en-US">
              <a:latin typeface="Arial" pitchFamily="34" charset="0"/>
              <a:ea typeface="宋体" pitchFamily="2" charset="-122"/>
            </a:endParaRPr>
          </a:p>
        </p:txBody>
      </p:sp>
      <p:sp>
        <p:nvSpPr>
          <p:cNvPr id="609" name="Line 110"/>
          <p:cNvSpPr>
            <a:spLocks noChangeShapeType="1"/>
          </p:cNvSpPr>
          <p:nvPr/>
        </p:nvSpPr>
        <p:spPr bwMode="auto">
          <a:xfrm>
            <a:off x="3587750" y="3986213"/>
            <a:ext cx="125413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8100000" algn="ctr" rotWithShape="0">
              <a:schemeClr val="bg2">
                <a:alpha val="50000"/>
              </a:schemeClr>
            </a:outerShdw>
          </a:effectLst>
        </p:spPr>
        <p:txBody>
          <a:bodyPr wrap="none"/>
          <a:lstStyle/>
          <a:p>
            <a:pPr>
              <a:defRPr/>
            </a:pPr>
            <a:endParaRPr lang="zh-CN" altLang="en-US">
              <a:latin typeface="Arial" pitchFamily="34" charset="0"/>
              <a:ea typeface="宋体" pitchFamily="2" charset="-122"/>
            </a:endParaRPr>
          </a:p>
        </p:txBody>
      </p:sp>
      <p:sp>
        <p:nvSpPr>
          <p:cNvPr id="610" name="Oval 113"/>
          <p:cNvSpPr>
            <a:spLocks noChangeArrowheads="1"/>
          </p:cNvSpPr>
          <p:nvPr/>
        </p:nvSpPr>
        <p:spPr bwMode="auto">
          <a:xfrm>
            <a:off x="3713163" y="4238625"/>
            <a:ext cx="254000" cy="2540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81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Arial" pitchFamily="34" charset="0"/>
              <a:ea typeface="宋体" pitchFamily="2" charset="-122"/>
            </a:endParaRPr>
          </a:p>
        </p:txBody>
      </p:sp>
      <p:sp>
        <p:nvSpPr>
          <p:cNvPr id="611" name="Oval 114"/>
          <p:cNvSpPr>
            <a:spLocks noChangeArrowheads="1"/>
          </p:cNvSpPr>
          <p:nvPr/>
        </p:nvSpPr>
        <p:spPr bwMode="auto">
          <a:xfrm>
            <a:off x="3333750" y="4238625"/>
            <a:ext cx="252413" cy="2540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81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Arial" pitchFamily="34" charset="0"/>
              <a:ea typeface="宋体" pitchFamily="2" charset="-122"/>
            </a:endParaRPr>
          </a:p>
        </p:txBody>
      </p:sp>
      <p:sp>
        <p:nvSpPr>
          <p:cNvPr id="612" name="Oval 115"/>
          <p:cNvSpPr>
            <a:spLocks noChangeArrowheads="1"/>
          </p:cNvSpPr>
          <p:nvPr/>
        </p:nvSpPr>
        <p:spPr bwMode="auto">
          <a:xfrm>
            <a:off x="2957513" y="4233863"/>
            <a:ext cx="252412" cy="2540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81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Arial" pitchFamily="34" charset="0"/>
              <a:ea typeface="宋体" pitchFamily="2" charset="-122"/>
            </a:endParaRPr>
          </a:p>
        </p:txBody>
      </p:sp>
      <p:sp>
        <p:nvSpPr>
          <p:cNvPr id="613" name="Oval 116"/>
          <p:cNvSpPr>
            <a:spLocks noChangeArrowheads="1"/>
          </p:cNvSpPr>
          <p:nvPr/>
        </p:nvSpPr>
        <p:spPr bwMode="auto">
          <a:xfrm>
            <a:off x="2571750" y="4238625"/>
            <a:ext cx="254000" cy="2540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81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Arial" pitchFamily="34" charset="0"/>
              <a:ea typeface="宋体" pitchFamily="2" charset="-122"/>
            </a:endParaRPr>
          </a:p>
        </p:txBody>
      </p:sp>
      <p:sp>
        <p:nvSpPr>
          <p:cNvPr id="614" name="Line 117"/>
          <p:cNvSpPr>
            <a:spLocks noChangeShapeType="1"/>
          </p:cNvSpPr>
          <p:nvPr/>
        </p:nvSpPr>
        <p:spPr bwMode="auto">
          <a:xfrm>
            <a:off x="2827338" y="4367213"/>
            <a:ext cx="125412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8100000" algn="ctr" rotWithShape="0">
              <a:schemeClr val="bg2">
                <a:alpha val="50000"/>
              </a:schemeClr>
            </a:outerShdw>
          </a:effectLst>
        </p:spPr>
        <p:txBody>
          <a:bodyPr wrap="none"/>
          <a:lstStyle/>
          <a:p>
            <a:pPr>
              <a:defRPr/>
            </a:pPr>
            <a:endParaRPr lang="zh-CN" altLang="en-US">
              <a:latin typeface="Arial" pitchFamily="34" charset="0"/>
              <a:ea typeface="宋体" pitchFamily="2" charset="-122"/>
            </a:endParaRPr>
          </a:p>
        </p:txBody>
      </p:sp>
      <p:sp>
        <p:nvSpPr>
          <p:cNvPr id="615" name="Line 118"/>
          <p:cNvSpPr>
            <a:spLocks noChangeShapeType="1"/>
          </p:cNvSpPr>
          <p:nvPr/>
        </p:nvSpPr>
        <p:spPr bwMode="auto">
          <a:xfrm>
            <a:off x="3206750" y="4367213"/>
            <a:ext cx="127000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8100000" algn="ctr" rotWithShape="0">
              <a:schemeClr val="bg2">
                <a:alpha val="50000"/>
              </a:schemeClr>
            </a:outerShdw>
          </a:effectLst>
        </p:spPr>
        <p:txBody>
          <a:bodyPr wrap="none"/>
          <a:lstStyle/>
          <a:p>
            <a:pPr>
              <a:defRPr/>
            </a:pPr>
            <a:endParaRPr lang="zh-CN" altLang="en-US">
              <a:latin typeface="Arial" pitchFamily="34" charset="0"/>
              <a:ea typeface="宋体" pitchFamily="2" charset="-122"/>
            </a:endParaRPr>
          </a:p>
        </p:txBody>
      </p:sp>
      <p:sp>
        <p:nvSpPr>
          <p:cNvPr id="616" name="Line 119"/>
          <p:cNvSpPr>
            <a:spLocks noChangeShapeType="1"/>
          </p:cNvSpPr>
          <p:nvPr/>
        </p:nvSpPr>
        <p:spPr bwMode="auto">
          <a:xfrm>
            <a:off x="3587750" y="4367213"/>
            <a:ext cx="125413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8100000" algn="ctr" rotWithShape="0">
              <a:schemeClr val="bg2">
                <a:alpha val="50000"/>
              </a:schemeClr>
            </a:outerShdw>
          </a:effectLst>
        </p:spPr>
        <p:txBody>
          <a:bodyPr wrap="none"/>
          <a:lstStyle/>
          <a:p>
            <a:pPr>
              <a:defRPr/>
            </a:pPr>
            <a:endParaRPr lang="zh-CN" altLang="en-US">
              <a:latin typeface="Arial" pitchFamily="34" charset="0"/>
              <a:ea typeface="宋体" pitchFamily="2" charset="-122"/>
            </a:endParaRPr>
          </a:p>
        </p:txBody>
      </p:sp>
      <p:sp>
        <p:nvSpPr>
          <p:cNvPr id="617" name="Line 121"/>
          <p:cNvSpPr>
            <a:spLocks noChangeShapeType="1"/>
          </p:cNvSpPr>
          <p:nvPr/>
        </p:nvSpPr>
        <p:spPr bwMode="auto">
          <a:xfrm flipV="1">
            <a:off x="2698750" y="4111625"/>
            <a:ext cx="0" cy="1270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8100000" algn="ctr" rotWithShape="0">
              <a:schemeClr val="bg2">
                <a:alpha val="50000"/>
              </a:schemeClr>
            </a:outerShdw>
          </a:effectLst>
        </p:spPr>
        <p:txBody>
          <a:bodyPr wrap="none"/>
          <a:lstStyle/>
          <a:p>
            <a:pPr>
              <a:defRPr/>
            </a:pPr>
            <a:endParaRPr lang="zh-CN" altLang="en-US">
              <a:latin typeface="Arial" pitchFamily="34" charset="0"/>
              <a:ea typeface="宋体" pitchFamily="2" charset="-122"/>
            </a:endParaRPr>
          </a:p>
        </p:txBody>
      </p:sp>
      <p:sp>
        <p:nvSpPr>
          <p:cNvPr id="618" name="Line 122"/>
          <p:cNvSpPr>
            <a:spLocks noChangeShapeType="1"/>
          </p:cNvSpPr>
          <p:nvPr/>
        </p:nvSpPr>
        <p:spPr bwMode="auto">
          <a:xfrm flipV="1">
            <a:off x="3078163" y="4111625"/>
            <a:ext cx="0" cy="1270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8100000" algn="ctr" rotWithShape="0">
              <a:schemeClr val="bg2">
                <a:alpha val="50000"/>
              </a:schemeClr>
            </a:outerShdw>
          </a:effectLst>
        </p:spPr>
        <p:txBody>
          <a:bodyPr wrap="none"/>
          <a:lstStyle/>
          <a:p>
            <a:pPr>
              <a:defRPr/>
            </a:pPr>
            <a:endParaRPr lang="zh-CN" altLang="en-US">
              <a:latin typeface="Arial" pitchFamily="34" charset="0"/>
              <a:ea typeface="宋体" pitchFamily="2" charset="-122"/>
            </a:endParaRPr>
          </a:p>
        </p:txBody>
      </p:sp>
      <p:sp>
        <p:nvSpPr>
          <p:cNvPr id="619" name="Line 123"/>
          <p:cNvSpPr>
            <a:spLocks noChangeShapeType="1"/>
          </p:cNvSpPr>
          <p:nvPr/>
        </p:nvSpPr>
        <p:spPr bwMode="auto">
          <a:xfrm flipV="1">
            <a:off x="3459163" y="4111625"/>
            <a:ext cx="0" cy="1270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8100000" algn="ctr" rotWithShape="0">
              <a:schemeClr val="bg2">
                <a:alpha val="50000"/>
              </a:schemeClr>
            </a:outerShdw>
          </a:effectLst>
        </p:spPr>
        <p:txBody>
          <a:bodyPr wrap="none"/>
          <a:lstStyle/>
          <a:p>
            <a:pPr>
              <a:defRPr/>
            </a:pPr>
            <a:endParaRPr lang="zh-CN" altLang="en-US">
              <a:latin typeface="Arial" pitchFamily="34" charset="0"/>
              <a:ea typeface="宋体" pitchFamily="2" charset="-122"/>
            </a:endParaRPr>
          </a:p>
        </p:txBody>
      </p:sp>
      <p:sp>
        <p:nvSpPr>
          <p:cNvPr id="620" name="Line 124"/>
          <p:cNvSpPr>
            <a:spLocks noChangeShapeType="1"/>
          </p:cNvSpPr>
          <p:nvPr/>
        </p:nvSpPr>
        <p:spPr bwMode="auto">
          <a:xfrm flipV="1">
            <a:off x="3841750" y="4111625"/>
            <a:ext cx="0" cy="1270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8100000" algn="ctr" rotWithShape="0">
              <a:schemeClr val="bg2">
                <a:alpha val="50000"/>
              </a:schemeClr>
            </a:outerShdw>
          </a:effectLst>
        </p:spPr>
        <p:txBody>
          <a:bodyPr wrap="none"/>
          <a:lstStyle/>
          <a:p>
            <a:pPr>
              <a:defRPr/>
            </a:pPr>
            <a:endParaRPr lang="zh-CN" altLang="en-US">
              <a:latin typeface="Arial" pitchFamily="34" charset="0"/>
              <a:ea typeface="宋体" pitchFamily="2" charset="-122"/>
            </a:endParaRPr>
          </a:p>
        </p:txBody>
      </p:sp>
      <p:sp>
        <p:nvSpPr>
          <p:cNvPr id="621" name="Oval 127"/>
          <p:cNvSpPr>
            <a:spLocks noChangeArrowheads="1"/>
          </p:cNvSpPr>
          <p:nvPr/>
        </p:nvSpPr>
        <p:spPr bwMode="auto">
          <a:xfrm>
            <a:off x="3713163" y="4621213"/>
            <a:ext cx="254000" cy="2540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81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Arial" pitchFamily="34" charset="0"/>
              <a:ea typeface="宋体" pitchFamily="2" charset="-122"/>
            </a:endParaRPr>
          </a:p>
        </p:txBody>
      </p:sp>
      <p:sp>
        <p:nvSpPr>
          <p:cNvPr id="622" name="Oval 128"/>
          <p:cNvSpPr>
            <a:spLocks noChangeArrowheads="1"/>
          </p:cNvSpPr>
          <p:nvPr/>
        </p:nvSpPr>
        <p:spPr bwMode="auto">
          <a:xfrm>
            <a:off x="3333750" y="4621213"/>
            <a:ext cx="252413" cy="2540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81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Arial" pitchFamily="34" charset="0"/>
              <a:ea typeface="宋体" pitchFamily="2" charset="-122"/>
            </a:endParaRPr>
          </a:p>
        </p:txBody>
      </p:sp>
      <p:sp>
        <p:nvSpPr>
          <p:cNvPr id="623" name="Oval 129"/>
          <p:cNvSpPr>
            <a:spLocks noChangeArrowheads="1"/>
          </p:cNvSpPr>
          <p:nvPr/>
        </p:nvSpPr>
        <p:spPr bwMode="auto">
          <a:xfrm>
            <a:off x="2952750" y="4621213"/>
            <a:ext cx="252413" cy="2540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81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Arial" pitchFamily="34" charset="0"/>
              <a:ea typeface="宋体" pitchFamily="2" charset="-122"/>
            </a:endParaRPr>
          </a:p>
        </p:txBody>
      </p:sp>
      <p:sp>
        <p:nvSpPr>
          <p:cNvPr id="624" name="Oval 130"/>
          <p:cNvSpPr>
            <a:spLocks noChangeArrowheads="1"/>
          </p:cNvSpPr>
          <p:nvPr/>
        </p:nvSpPr>
        <p:spPr bwMode="auto">
          <a:xfrm>
            <a:off x="2571750" y="4621213"/>
            <a:ext cx="254000" cy="2540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81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Arial" pitchFamily="34" charset="0"/>
              <a:ea typeface="宋体" pitchFamily="2" charset="-122"/>
            </a:endParaRPr>
          </a:p>
        </p:txBody>
      </p:sp>
      <p:sp>
        <p:nvSpPr>
          <p:cNvPr id="625" name="Line 131"/>
          <p:cNvSpPr>
            <a:spLocks noChangeShapeType="1"/>
          </p:cNvSpPr>
          <p:nvPr/>
        </p:nvSpPr>
        <p:spPr bwMode="auto">
          <a:xfrm>
            <a:off x="2827338" y="4748213"/>
            <a:ext cx="125412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8100000" algn="ctr" rotWithShape="0">
              <a:schemeClr val="bg2">
                <a:alpha val="50000"/>
              </a:schemeClr>
            </a:outerShdw>
          </a:effectLst>
        </p:spPr>
        <p:txBody>
          <a:bodyPr wrap="none"/>
          <a:lstStyle/>
          <a:p>
            <a:pPr>
              <a:defRPr/>
            </a:pPr>
            <a:endParaRPr lang="zh-CN" altLang="en-US">
              <a:latin typeface="Arial" pitchFamily="34" charset="0"/>
              <a:ea typeface="宋体" pitchFamily="2" charset="-122"/>
            </a:endParaRPr>
          </a:p>
        </p:txBody>
      </p:sp>
      <p:sp>
        <p:nvSpPr>
          <p:cNvPr id="626" name="Line 132"/>
          <p:cNvSpPr>
            <a:spLocks noChangeShapeType="1"/>
          </p:cNvSpPr>
          <p:nvPr/>
        </p:nvSpPr>
        <p:spPr bwMode="auto">
          <a:xfrm>
            <a:off x="3206750" y="4748213"/>
            <a:ext cx="127000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8100000" algn="ctr" rotWithShape="0">
              <a:schemeClr val="bg2">
                <a:alpha val="50000"/>
              </a:schemeClr>
            </a:outerShdw>
          </a:effectLst>
        </p:spPr>
        <p:txBody>
          <a:bodyPr wrap="none"/>
          <a:lstStyle/>
          <a:p>
            <a:pPr>
              <a:defRPr/>
            </a:pPr>
            <a:endParaRPr lang="zh-CN" altLang="en-US">
              <a:latin typeface="Arial" pitchFamily="34" charset="0"/>
              <a:ea typeface="宋体" pitchFamily="2" charset="-122"/>
            </a:endParaRPr>
          </a:p>
        </p:txBody>
      </p:sp>
      <p:sp>
        <p:nvSpPr>
          <p:cNvPr id="627" name="Line 133"/>
          <p:cNvSpPr>
            <a:spLocks noChangeShapeType="1"/>
          </p:cNvSpPr>
          <p:nvPr/>
        </p:nvSpPr>
        <p:spPr bwMode="auto">
          <a:xfrm>
            <a:off x="3587750" y="4748213"/>
            <a:ext cx="125413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8100000" algn="ctr" rotWithShape="0">
              <a:schemeClr val="bg2">
                <a:alpha val="50000"/>
              </a:schemeClr>
            </a:outerShdw>
          </a:effectLst>
        </p:spPr>
        <p:txBody>
          <a:bodyPr wrap="none"/>
          <a:lstStyle/>
          <a:p>
            <a:pPr>
              <a:defRPr/>
            </a:pPr>
            <a:endParaRPr lang="zh-CN" altLang="en-US">
              <a:latin typeface="Arial" pitchFamily="34" charset="0"/>
              <a:ea typeface="宋体" pitchFamily="2" charset="-122"/>
            </a:endParaRPr>
          </a:p>
        </p:txBody>
      </p:sp>
      <p:sp>
        <p:nvSpPr>
          <p:cNvPr id="628" name="Line 135"/>
          <p:cNvSpPr>
            <a:spLocks noChangeShapeType="1"/>
          </p:cNvSpPr>
          <p:nvPr/>
        </p:nvSpPr>
        <p:spPr bwMode="auto">
          <a:xfrm flipV="1">
            <a:off x="2698750" y="4492625"/>
            <a:ext cx="0" cy="1270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8100000" algn="ctr" rotWithShape="0">
              <a:schemeClr val="bg2">
                <a:alpha val="50000"/>
              </a:schemeClr>
            </a:outerShdw>
          </a:effectLst>
        </p:spPr>
        <p:txBody>
          <a:bodyPr wrap="none"/>
          <a:lstStyle/>
          <a:p>
            <a:pPr>
              <a:defRPr/>
            </a:pPr>
            <a:endParaRPr lang="zh-CN" altLang="en-US">
              <a:latin typeface="Arial" pitchFamily="34" charset="0"/>
              <a:ea typeface="宋体" pitchFamily="2" charset="-122"/>
            </a:endParaRPr>
          </a:p>
        </p:txBody>
      </p:sp>
      <p:sp>
        <p:nvSpPr>
          <p:cNvPr id="629" name="Line 136"/>
          <p:cNvSpPr>
            <a:spLocks noChangeShapeType="1"/>
          </p:cNvSpPr>
          <p:nvPr/>
        </p:nvSpPr>
        <p:spPr bwMode="auto">
          <a:xfrm flipV="1">
            <a:off x="3078163" y="4492625"/>
            <a:ext cx="0" cy="1270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8100000" algn="ctr" rotWithShape="0">
              <a:schemeClr val="bg2">
                <a:alpha val="50000"/>
              </a:schemeClr>
            </a:outerShdw>
          </a:effectLst>
        </p:spPr>
        <p:txBody>
          <a:bodyPr wrap="none"/>
          <a:lstStyle/>
          <a:p>
            <a:pPr>
              <a:defRPr/>
            </a:pPr>
            <a:endParaRPr lang="zh-CN" altLang="en-US">
              <a:latin typeface="Arial" pitchFamily="34" charset="0"/>
              <a:ea typeface="宋体" pitchFamily="2" charset="-122"/>
            </a:endParaRPr>
          </a:p>
        </p:txBody>
      </p:sp>
      <p:sp>
        <p:nvSpPr>
          <p:cNvPr id="630" name="Line 137"/>
          <p:cNvSpPr>
            <a:spLocks noChangeShapeType="1"/>
          </p:cNvSpPr>
          <p:nvPr/>
        </p:nvSpPr>
        <p:spPr bwMode="auto">
          <a:xfrm flipV="1">
            <a:off x="3459163" y="4492625"/>
            <a:ext cx="0" cy="1270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8100000" algn="ctr" rotWithShape="0">
              <a:schemeClr val="bg2">
                <a:alpha val="50000"/>
              </a:schemeClr>
            </a:outerShdw>
          </a:effectLst>
        </p:spPr>
        <p:txBody>
          <a:bodyPr wrap="none"/>
          <a:lstStyle/>
          <a:p>
            <a:pPr>
              <a:defRPr/>
            </a:pPr>
            <a:endParaRPr lang="zh-CN" altLang="en-US">
              <a:latin typeface="Arial" pitchFamily="34" charset="0"/>
              <a:ea typeface="宋体" pitchFamily="2" charset="-122"/>
            </a:endParaRPr>
          </a:p>
        </p:txBody>
      </p:sp>
      <p:sp>
        <p:nvSpPr>
          <p:cNvPr id="631" name="Line 138"/>
          <p:cNvSpPr>
            <a:spLocks noChangeShapeType="1"/>
          </p:cNvSpPr>
          <p:nvPr/>
        </p:nvSpPr>
        <p:spPr bwMode="auto">
          <a:xfrm flipV="1">
            <a:off x="3841750" y="4492625"/>
            <a:ext cx="0" cy="1270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8100000" algn="ctr" rotWithShape="0">
              <a:schemeClr val="bg2">
                <a:alpha val="50000"/>
              </a:schemeClr>
            </a:outerShdw>
          </a:effectLst>
        </p:spPr>
        <p:txBody>
          <a:bodyPr wrap="none"/>
          <a:lstStyle/>
          <a:p>
            <a:pPr>
              <a:defRPr/>
            </a:pPr>
            <a:endParaRPr lang="zh-CN" altLang="en-US">
              <a:latin typeface="Arial" pitchFamily="34" charset="0"/>
              <a:ea typeface="宋体" pitchFamily="2" charset="-122"/>
            </a:endParaRPr>
          </a:p>
        </p:txBody>
      </p:sp>
      <p:grpSp>
        <p:nvGrpSpPr>
          <p:cNvPr id="23590" name="Group 235"/>
          <p:cNvGrpSpPr>
            <a:grpSpLocks/>
          </p:cNvGrpSpPr>
          <p:nvPr/>
        </p:nvGrpSpPr>
        <p:grpSpPr bwMode="auto">
          <a:xfrm>
            <a:off x="4484688" y="2001838"/>
            <a:ext cx="2087562" cy="1498600"/>
            <a:chOff x="624" y="1488"/>
            <a:chExt cx="1359" cy="1122"/>
          </a:xfrm>
        </p:grpSpPr>
        <p:sp>
          <p:nvSpPr>
            <p:cNvPr id="23669" name="Rectangle 236"/>
            <p:cNvSpPr>
              <a:spLocks noChangeArrowheads="1"/>
            </p:cNvSpPr>
            <p:nvPr/>
          </p:nvSpPr>
          <p:spPr bwMode="auto">
            <a:xfrm>
              <a:off x="816" y="1696"/>
              <a:ext cx="720" cy="720"/>
            </a:xfrm>
            <a:prstGeom prst="rect">
              <a:avLst/>
            </a:prstGeom>
            <a:solidFill>
              <a:srgbClr val="C0C0C0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670" name="Oval 237"/>
            <p:cNvSpPr>
              <a:spLocks noChangeArrowheads="1"/>
            </p:cNvSpPr>
            <p:nvPr/>
          </p:nvSpPr>
          <p:spPr bwMode="auto">
            <a:xfrm>
              <a:off x="1823" y="1488"/>
              <a:ext cx="160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671" name="Oval 238"/>
            <p:cNvSpPr>
              <a:spLocks noChangeArrowheads="1"/>
            </p:cNvSpPr>
            <p:nvPr/>
          </p:nvSpPr>
          <p:spPr bwMode="auto">
            <a:xfrm>
              <a:off x="1583" y="1488"/>
              <a:ext cx="160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672" name="Oval 239"/>
            <p:cNvSpPr>
              <a:spLocks noChangeArrowheads="1"/>
            </p:cNvSpPr>
            <p:nvPr/>
          </p:nvSpPr>
          <p:spPr bwMode="auto">
            <a:xfrm>
              <a:off x="1344" y="1488"/>
              <a:ext cx="159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673" name="Oval 240"/>
            <p:cNvSpPr>
              <a:spLocks noChangeArrowheads="1"/>
            </p:cNvSpPr>
            <p:nvPr/>
          </p:nvSpPr>
          <p:spPr bwMode="auto">
            <a:xfrm>
              <a:off x="1104" y="1488"/>
              <a:ext cx="159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674" name="Oval 241"/>
            <p:cNvSpPr>
              <a:spLocks noChangeArrowheads="1"/>
            </p:cNvSpPr>
            <p:nvPr/>
          </p:nvSpPr>
          <p:spPr bwMode="auto">
            <a:xfrm>
              <a:off x="864" y="1488"/>
              <a:ext cx="160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675" name="Oval 242"/>
            <p:cNvSpPr>
              <a:spLocks noChangeArrowheads="1"/>
            </p:cNvSpPr>
            <p:nvPr/>
          </p:nvSpPr>
          <p:spPr bwMode="auto">
            <a:xfrm>
              <a:off x="624" y="1488"/>
              <a:ext cx="159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676" name="Line 243"/>
            <p:cNvSpPr>
              <a:spLocks noChangeShapeType="1"/>
            </p:cNvSpPr>
            <p:nvPr/>
          </p:nvSpPr>
          <p:spPr bwMode="auto">
            <a:xfrm>
              <a:off x="784" y="1568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77" name="Line 244"/>
            <p:cNvSpPr>
              <a:spLocks noChangeShapeType="1"/>
            </p:cNvSpPr>
            <p:nvPr/>
          </p:nvSpPr>
          <p:spPr bwMode="auto">
            <a:xfrm>
              <a:off x="1025" y="1568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78" name="Line 245"/>
            <p:cNvSpPr>
              <a:spLocks noChangeShapeType="1"/>
            </p:cNvSpPr>
            <p:nvPr/>
          </p:nvSpPr>
          <p:spPr bwMode="auto">
            <a:xfrm>
              <a:off x="1264" y="1568"/>
              <a:ext cx="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79" name="Line 246"/>
            <p:cNvSpPr>
              <a:spLocks noChangeShapeType="1"/>
            </p:cNvSpPr>
            <p:nvPr/>
          </p:nvSpPr>
          <p:spPr bwMode="auto">
            <a:xfrm>
              <a:off x="1504" y="1568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80" name="Line 247"/>
            <p:cNvSpPr>
              <a:spLocks noChangeShapeType="1"/>
            </p:cNvSpPr>
            <p:nvPr/>
          </p:nvSpPr>
          <p:spPr bwMode="auto">
            <a:xfrm>
              <a:off x="1744" y="1568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81" name="Oval 248"/>
            <p:cNvSpPr>
              <a:spLocks noChangeArrowheads="1"/>
            </p:cNvSpPr>
            <p:nvPr/>
          </p:nvSpPr>
          <p:spPr bwMode="auto">
            <a:xfrm>
              <a:off x="1823" y="1729"/>
              <a:ext cx="160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682" name="Oval 249"/>
            <p:cNvSpPr>
              <a:spLocks noChangeArrowheads="1"/>
            </p:cNvSpPr>
            <p:nvPr/>
          </p:nvSpPr>
          <p:spPr bwMode="auto">
            <a:xfrm>
              <a:off x="1583" y="1729"/>
              <a:ext cx="160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683" name="Oval 250"/>
            <p:cNvSpPr>
              <a:spLocks noChangeArrowheads="1"/>
            </p:cNvSpPr>
            <p:nvPr/>
          </p:nvSpPr>
          <p:spPr bwMode="auto">
            <a:xfrm>
              <a:off x="1344" y="1729"/>
              <a:ext cx="159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684" name="Oval 251"/>
            <p:cNvSpPr>
              <a:spLocks noChangeArrowheads="1"/>
            </p:cNvSpPr>
            <p:nvPr/>
          </p:nvSpPr>
          <p:spPr bwMode="auto">
            <a:xfrm>
              <a:off x="1104" y="1729"/>
              <a:ext cx="159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685" name="Oval 252"/>
            <p:cNvSpPr>
              <a:spLocks noChangeArrowheads="1"/>
            </p:cNvSpPr>
            <p:nvPr/>
          </p:nvSpPr>
          <p:spPr bwMode="auto">
            <a:xfrm>
              <a:off x="864" y="1729"/>
              <a:ext cx="160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686" name="Oval 253"/>
            <p:cNvSpPr>
              <a:spLocks noChangeArrowheads="1"/>
            </p:cNvSpPr>
            <p:nvPr/>
          </p:nvSpPr>
          <p:spPr bwMode="auto">
            <a:xfrm>
              <a:off x="624" y="1729"/>
              <a:ext cx="159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687" name="Line 254"/>
            <p:cNvSpPr>
              <a:spLocks noChangeShapeType="1"/>
            </p:cNvSpPr>
            <p:nvPr/>
          </p:nvSpPr>
          <p:spPr bwMode="auto">
            <a:xfrm>
              <a:off x="784" y="1810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88" name="Line 255"/>
            <p:cNvSpPr>
              <a:spLocks noChangeShapeType="1"/>
            </p:cNvSpPr>
            <p:nvPr/>
          </p:nvSpPr>
          <p:spPr bwMode="auto">
            <a:xfrm>
              <a:off x="1025" y="1810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89" name="Line 256"/>
            <p:cNvSpPr>
              <a:spLocks noChangeShapeType="1"/>
            </p:cNvSpPr>
            <p:nvPr/>
          </p:nvSpPr>
          <p:spPr bwMode="auto">
            <a:xfrm>
              <a:off x="1264" y="1810"/>
              <a:ext cx="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90" name="Line 257"/>
            <p:cNvSpPr>
              <a:spLocks noChangeShapeType="1"/>
            </p:cNvSpPr>
            <p:nvPr/>
          </p:nvSpPr>
          <p:spPr bwMode="auto">
            <a:xfrm>
              <a:off x="1504" y="1810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91" name="Line 258"/>
            <p:cNvSpPr>
              <a:spLocks noChangeShapeType="1"/>
            </p:cNvSpPr>
            <p:nvPr/>
          </p:nvSpPr>
          <p:spPr bwMode="auto">
            <a:xfrm>
              <a:off x="1744" y="1810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92" name="Line 259"/>
            <p:cNvSpPr>
              <a:spLocks noChangeShapeType="1"/>
            </p:cNvSpPr>
            <p:nvPr/>
          </p:nvSpPr>
          <p:spPr bwMode="auto">
            <a:xfrm flipV="1">
              <a:off x="704" y="1649"/>
              <a:ext cx="0" cy="7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93" name="Line 260"/>
            <p:cNvSpPr>
              <a:spLocks noChangeShapeType="1"/>
            </p:cNvSpPr>
            <p:nvPr/>
          </p:nvSpPr>
          <p:spPr bwMode="auto">
            <a:xfrm flipV="1">
              <a:off x="944" y="1649"/>
              <a:ext cx="0" cy="7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94" name="Line 261"/>
            <p:cNvSpPr>
              <a:spLocks noChangeShapeType="1"/>
            </p:cNvSpPr>
            <p:nvPr/>
          </p:nvSpPr>
          <p:spPr bwMode="auto">
            <a:xfrm flipV="1">
              <a:off x="1183" y="1649"/>
              <a:ext cx="0" cy="7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95" name="Line 262"/>
            <p:cNvSpPr>
              <a:spLocks noChangeShapeType="1"/>
            </p:cNvSpPr>
            <p:nvPr/>
          </p:nvSpPr>
          <p:spPr bwMode="auto">
            <a:xfrm flipV="1">
              <a:off x="1423" y="1649"/>
              <a:ext cx="0" cy="7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96" name="Line 263"/>
            <p:cNvSpPr>
              <a:spLocks noChangeShapeType="1"/>
            </p:cNvSpPr>
            <p:nvPr/>
          </p:nvSpPr>
          <p:spPr bwMode="auto">
            <a:xfrm flipV="1">
              <a:off x="1664" y="1649"/>
              <a:ext cx="0" cy="7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97" name="Line 264"/>
            <p:cNvSpPr>
              <a:spLocks noChangeShapeType="1"/>
            </p:cNvSpPr>
            <p:nvPr/>
          </p:nvSpPr>
          <p:spPr bwMode="auto">
            <a:xfrm flipV="1">
              <a:off x="1903" y="1649"/>
              <a:ext cx="0" cy="7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98" name="Oval 265"/>
            <p:cNvSpPr>
              <a:spLocks noChangeArrowheads="1"/>
            </p:cNvSpPr>
            <p:nvPr/>
          </p:nvSpPr>
          <p:spPr bwMode="auto">
            <a:xfrm>
              <a:off x="1823" y="1969"/>
              <a:ext cx="160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699" name="Oval 266"/>
            <p:cNvSpPr>
              <a:spLocks noChangeArrowheads="1"/>
            </p:cNvSpPr>
            <p:nvPr/>
          </p:nvSpPr>
          <p:spPr bwMode="auto">
            <a:xfrm>
              <a:off x="1583" y="1969"/>
              <a:ext cx="160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00" name="Oval 267"/>
            <p:cNvSpPr>
              <a:spLocks noChangeArrowheads="1"/>
            </p:cNvSpPr>
            <p:nvPr/>
          </p:nvSpPr>
          <p:spPr bwMode="auto">
            <a:xfrm>
              <a:off x="1344" y="1969"/>
              <a:ext cx="159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01" name="Oval 268"/>
            <p:cNvSpPr>
              <a:spLocks noChangeArrowheads="1"/>
            </p:cNvSpPr>
            <p:nvPr/>
          </p:nvSpPr>
          <p:spPr bwMode="auto">
            <a:xfrm>
              <a:off x="1104" y="1969"/>
              <a:ext cx="159" cy="16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02" name="Oval 269"/>
            <p:cNvSpPr>
              <a:spLocks noChangeArrowheads="1"/>
            </p:cNvSpPr>
            <p:nvPr/>
          </p:nvSpPr>
          <p:spPr bwMode="auto">
            <a:xfrm>
              <a:off x="864" y="1969"/>
              <a:ext cx="160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03" name="Oval 270"/>
            <p:cNvSpPr>
              <a:spLocks noChangeArrowheads="1"/>
            </p:cNvSpPr>
            <p:nvPr/>
          </p:nvSpPr>
          <p:spPr bwMode="auto">
            <a:xfrm>
              <a:off x="624" y="1969"/>
              <a:ext cx="159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04" name="Line 271"/>
            <p:cNvSpPr>
              <a:spLocks noChangeShapeType="1"/>
            </p:cNvSpPr>
            <p:nvPr/>
          </p:nvSpPr>
          <p:spPr bwMode="auto">
            <a:xfrm>
              <a:off x="784" y="2050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05" name="Line 272"/>
            <p:cNvSpPr>
              <a:spLocks noChangeShapeType="1"/>
            </p:cNvSpPr>
            <p:nvPr/>
          </p:nvSpPr>
          <p:spPr bwMode="auto">
            <a:xfrm>
              <a:off x="1025" y="2050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06" name="Line 273"/>
            <p:cNvSpPr>
              <a:spLocks noChangeShapeType="1"/>
            </p:cNvSpPr>
            <p:nvPr/>
          </p:nvSpPr>
          <p:spPr bwMode="auto">
            <a:xfrm>
              <a:off x="1264" y="2050"/>
              <a:ext cx="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07" name="Line 274"/>
            <p:cNvSpPr>
              <a:spLocks noChangeShapeType="1"/>
            </p:cNvSpPr>
            <p:nvPr/>
          </p:nvSpPr>
          <p:spPr bwMode="auto">
            <a:xfrm>
              <a:off x="1504" y="2050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08" name="Line 275"/>
            <p:cNvSpPr>
              <a:spLocks noChangeShapeType="1"/>
            </p:cNvSpPr>
            <p:nvPr/>
          </p:nvSpPr>
          <p:spPr bwMode="auto">
            <a:xfrm>
              <a:off x="1744" y="2050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09" name="Line 276"/>
            <p:cNvSpPr>
              <a:spLocks noChangeShapeType="1"/>
            </p:cNvSpPr>
            <p:nvPr/>
          </p:nvSpPr>
          <p:spPr bwMode="auto">
            <a:xfrm flipV="1">
              <a:off x="704" y="1889"/>
              <a:ext cx="0" cy="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10" name="Line 277"/>
            <p:cNvSpPr>
              <a:spLocks noChangeShapeType="1"/>
            </p:cNvSpPr>
            <p:nvPr/>
          </p:nvSpPr>
          <p:spPr bwMode="auto">
            <a:xfrm flipV="1">
              <a:off x="944" y="1889"/>
              <a:ext cx="0" cy="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11" name="Line 278"/>
            <p:cNvSpPr>
              <a:spLocks noChangeShapeType="1"/>
            </p:cNvSpPr>
            <p:nvPr/>
          </p:nvSpPr>
          <p:spPr bwMode="auto">
            <a:xfrm flipV="1">
              <a:off x="1183" y="1889"/>
              <a:ext cx="0" cy="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12" name="Line 279"/>
            <p:cNvSpPr>
              <a:spLocks noChangeShapeType="1"/>
            </p:cNvSpPr>
            <p:nvPr/>
          </p:nvSpPr>
          <p:spPr bwMode="auto">
            <a:xfrm flipV="1">
              <a:off x="1423" y="1889"/>
              <a:ext cx="0" cy="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13" name="Line 280"/>
            <p:cNvSpPr>
              <a:spLocks noChangeShapeType="1"/>
            </p:cNvSpPr>
            <p:nvPr/>
          </p:nvSpPr>
          <p:spPr bwMode="auto">
            <a:xfrm flipV="1">
              <a:off x="1664" y="1889"/>
              <a:ext cx="0" cy="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14" name="Line 281"/>
            <p:cNvSpPr>
              <a:spLocks noChangeShapeType="1"/>
            </p:cNvSpPr>
            <p:nvPr/>
          </p:nvSpPr>
          <p:spPr bwMode="auto">
            <a:xfrm flipV="1">
              <a:off x="1903" y="1889"/>
              <a:ext cx="0" cy="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15" name="Oval 282"/>
            <p:cNvSpPr>
              <a:spLocks noChangeArrowheads="1"/>
            </p:cNvSpPr>
            <p:nvPr/>
          </p:nvSpPr>
          <p:spPr bwMode="auto">
            <a:xfrm>
              <a:off x="1823" y="2210"/>
              <a:ext cx="160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16" name="Oval 283"/>
            <p:cNvSpPr>
              <a:spLocks noChangeArrowheads="1"/>
            </p:cNvSpPr>
            <p:nvPr/>
          </p:nvSpPr>
          <p:spPr bwMode="auto">
            <a:xfrm>
              <a:off x="1583" y="2210"/>
              <a:ext cx="160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17" name="Oval 284"/>
            <p:cNvSpPr>
              <a:spLocks noChangeArrowheads="1"/>
            </p:cNvSpPr>
            <p:nvPr/>
          </p:nvSpPr>
          <p:spPr bwMode="auto">
            <a:xfrm>
              <a:off x="1344" y="2210"/>
              <a:ext cx="159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18" name="Oval 285"/>
            <p:cNvSpPr>
              <a:spLocks noChangeArrowheads="1"/>
            </p:cNvSpPr>
            <p:nvPr/>
          </p:nvSpPr>
          <p:spPr bwMode="auto">
            <a:xfrm>
              <a:off x="1104" y="2210"/>
              <a:ext cx="159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19" name="Oval 286"/>
            <p:cNvSpPr>
              <a:spLocks noChangeArrowheads="1"/>
            </p:cNvSpPr>
            <p:nvPr/>
          </p:nvSpPr>
          <p:spPr bwMode="auto">
            <a:xfrm>
              <a:off x="864" y="2210"/>
              <a:ext cx="160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20" name="Oval 287"/>
            <p:cNvSpPr>
              <a:spLocks noChangeArrowheads="1"/>
            </p:cNvSpPr>
            <p:nvPr/>
          </p:nvSpPr>
          <p:spPr bwMode="auto">
            <a:xfrm>
              <a:off x="624" y="2210"/>
              <a:ext cx="159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21" name="Line 288"/>
            <p:cNvSpPr>
              <a:spLocks noChangeShapeType="1"/>
            </p:cNvSpPr>
            <p:nvPr/>
          </p:nvSpPr>
          <p:spPr bwMode="auto">
            <a:xfrm>
              <a:off x="784" y="2290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22" name="Line 289"/>
            <p:cNvSpPr>
              <a:spLocks noChangeShapeType="1"/>
            </p:cNvSpPr>
            <p:nvPr/>
          </p:nvSpPr>
          <p:spPr bwMode="auto">
            <a:xfrm>
              <a:off x="1025" y="2290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23" name="Line 290"/>
            <p:cNvSpPr>
              <a:spLocks noChangeShapeType="1"/>
            </p:cNvSpPr>
            <p:nvPr/>
          </p:nvSpPr>
          <p:spPr bwMode="auto">
            <a:xfrm>
              <a:off x="1264" y="2290"/>
              <a:ext cx="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24" name="Line 291"/>
            <p:cNvSpPr>
              <a:spLocks noChangeShapeType="1"/>
            </p:cNvSpPr>
            <p:nvPr/>
          </p:nvSpPr>
          <p:spPr bwMode="auto">
            <a:xfrm>
              <a:off x="1504" y="2290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25" name="Line 292"/>
            <p:cNvSpPr>
              <a:spLocks noChangeShapeType="1"/>
            </p:cNvSpPr>
            <p:nvPr/>
          </p:nvSpPr>
          <p:spPr bwMode="auto">
            <a:xfrm>
              <a:off x="1744" y="2290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26" name="Line 293"/>
            <p:cNvSpPr>
              <a:spLocks noChangeShapeType="1"/>
            </p:cNvSpPr>
            <p:nvPr/>
          </p:nvSpPr>
          <p:spPr bwMode="auto">
            <a:xfrm flipV="1">
              <a:off x="704" y="2129"/>
              <a:ext cx="0" cy="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27" name="Line 294"/>
            <p:cNvSpPr>
              <a:spLocks noChangeShapeType="1"/>
            </p:cNvSpPr>
            <p:nvPr/>
          </p:nvSpPr>
          <p:spPr bwMode="auto">
            <a:xfrm flipV="1">
              <a:off x="944" y="2129"/>
              <a:ext cx="0" cy="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28" name="Line 295"/>
            <p:cNvSpPr>
              <a:spLocks noChangeShapeType="1"/>
            </p:cNvSpPr>
            <p:nvPr/>
          </p:nvSpPr>
          <p:spPr bwMode="auto">
            <a:xfrm flipV="1">
              <a:off x="1183" y="2129"/>
              <a:ext cx="0" cy="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29" name="Line 296"/>
            <p:cNvSpPr>
              <a:spLocks noChangeShapeType="1"/>
            </p:cNvSpPr>
            <p:nvPr/>
          </p:nvSpPr>
          <p:spPr bwMode="auto">
            <a:xfrm flipV="1">
              <a:off x="1423" y="2129"/>
              <a:ext cx="0" cy="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30" name="Line 297"/>
            <p:cNvSpPr>
              <a:spLocks noChangeShapeType="1"/>
            </p:cNvSpPr>
            <p:nvPr/>
          </p:nvSpPr>
          <p:spPr bwMode="auto">
            <a:xfrm flipV="1">
              <a:off x="1664" y="2129"/>
              <a:ext cx="0" cy="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31" name="Line 298"/>
            <p:cNvSpPr>
              <a:spLocks noChangeShapeType="1"/>
            </p:cNvSpPr>
            <p:nvPr/>
          </p:nvSpPr>
          <p:spPr bwMode="auto">
            <a:xfrm flipV="1">
              <a:off x="1903" y="2129"/>
              <a:ext cx="0" cy="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32" name="Oval 299"/>
            <p:cNvSpPr>
              <a:spLocks noChangeArrowheads="1"/>
            </p:cNvSpPr>
            <p:nvPr/>
          </p:nvSpPr>
          <p:spPr bwMode="auto">
            <a:xfrm>
              <a:off x="1823" y="2450"/>
              <a:ext cx="160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33" name="Oval 300"/>
            <p:cNvSpPr>
              <a:spLocks noChangeArrowheads="1"/>
            </p:cNvSpPr>
            <p:nvPr/>
          </p:nvSpPr>
          <p:spPr bwMode="auto">
            <a:xfrm>
              <a:off x="1583" y="2450"/>
              <a:ext cx="160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34" name="Oval 301"/>
            <p:cNvSpPr>
              <a:spLocks noChangeArrowheads="1"/>
            </p:cNvSpPr>
            <p:nvPr/>
          </p:nvSpPr>
          <p:spPr bwMode="auto">
            <a:xfrm>
              <a:off x="1344" y="2450"/>
              <a:ext cx="159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35" name="Oval 302"/>
            <p:cNvSpPr>
              <a:spLocks noChangeArrowheads="1"/>
            </p:cNvSpPr>
            <p:nvPr/>
          </p:nvSpPr>
          <p:spPr bwMode="auto">
            <a:xfrm>
              <a:off x="1104" y="2450"/>
              <a:ext cx="159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36" name="Oval 303"/>
            <p:cNvSpPr>
              <a:spLocks noChangeArrowheads="1"/>
            </p:cNvSpPr>
            <p:nvPr/>
          </p:nvSpPr>
          <p:spPr bwMode="auto">
            <a:xfrm>
              <a:off x="864" y="2450"/>
              <a:ext cx="160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37" name="Oval 304"/>
            <p:cNvSpPr>
              <a:spLocks noChangeArrowheads="1"/>
            </p:cNvSpPr>
            <p:nvPr/>
          </p:nvSpPr>
          <p:spPr bwMode="auto">
            <a:xfrm>
              <a:off x="624" y="2450"/>
              <a:ext cx="159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38" name="Line 305"/>
            <p:cNvSpPr>
              <a:spLocks noChangeShapeType="1"/>
            </p:cNvSpPr>
            <p:nvPr/>
          </p:nvSpPr>
          <p:spPr bwMode="auto">
            <a:xfrm>
              <a:off x="784" y="2530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39" name="Line 306"/>
            <p:cNvSpPr>
              <a:spLocks noChangeShapeType="1"/>
            </p:cNvSpPr>
            <p:nvPr/>
          </p:nvSpPr>
          <p:spPr bwMode="auto">
            <a:xfrm>
              <a:off x="1025" y="2530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40" name="Line 307"/>
            <p:cNvSpPr>
              <a:spLocks noChangeShapeType="1"/>
            </p:cNvSpPr>
            <p:nvPr/>
          </p:nvSpPr>
          <p:spPr bwMode="auto">
            <a:xfrm>
              <a:off x="1264" y="2530"/>
              <a:ext cx="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41" name="Line 308"/>
            <p:cNvSpPr>
              <a:spLocks noChangeShapeType="1"/>
            </p:cNvSpPr>
            <p:nvPr/>
          </p:nvSpPr>
          <p:spPr bwMode="auto">
            <a:xfrm>
              <a:off x="1504" y="2530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42" name="Line 309"/>
            <p:cNvSpPr>
              <a:spLocks noChangeShapeType="1"/>
            </p:cNvSpPr>
            <p:nvPr/>
          </p:nvSpPr>
          <p:spPr bwMode="auto">
            <a:xfrm>
              <a:off x="1744" y="2530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43" name="Line 310"/>
            <p:cNvSpPr>
              <a:spLocks noChangeShapeType="1"/>
            </p:cNvSpPr>
            <p:nvPr/>
          </p:nvSpPr>
          <p:spPr bwMode="auto">
            <a:xfrm flipV="1">
              <a:off x="704" y="2370"/>
              <a:ext cx="0" cy="7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44" name="Line 311"/>
            <p:cNvSpPr>
              <a:spLocks noChangeShapeType="1"/>
            </p:cNvSpPr>
            <p:nvPr/>
          </p:nvSpPr>
          <p:spPr bwMode="auto">
            <a:xfrm flipV="1">
              <a:off x="944" y="2370"/>
              <a:ext cx="0" cy="7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45" name="Line 312"/>
            <p:cNvSpPr>
              <a:spLocks noChangeShapeType="1"/>
            </p:cNvSpPr>
            <p:nvPr/>
          </p:nvSpPr>
          <p:spPr bwMode="auto">
            <a:xfrm flipV="1">
              <a:off x="1183" y="2370"/>
              <a:ext cx="0" cy="7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46" name="Line 313"/>
            <p:cNvSpPr>
              <a:spLocks noChangeShapeType="1"/>
            </p:cNvSpPr>
            <p:nvPr/>
          </p:nvSpPr>
          <p:spPr bwMode="auto">
            <a:xfrm flipV="1">
              <a:off x="1423" y="2370"/>
              <a:ext cx="0" cy="7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47" name="Line 314"/>
            <p:cNvSpPr>
              <a:spLocks noChangeShapeType="1"/>
            </p:cNvSpPr>
            <p:nvPr/>
          </p:nvSpPr>
          <p:spPr bwMode="auto">
            <a:xfrm flipV="1">
              <a:off x="1664" y="2370"/>
              <a:ext cx="0" cy="7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48" name="Line 315"/>
            <p:cNvSpPr>
              <a:spLocks noChangeShapeType="1"/>
            </p:cNvSpPr>
            <p:nvPr/>
          </p:nvSpPr>
          <p:spPr bwMode="auto">
            <a:xfrm flipV="1">
              <a:off x="1903" y="2370"/>
              <a:ext cx="0" cy="7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23591" name="Group 182"/>
          <p:cNvGrpSpPr>
            <a:grpSpLocks/>
          </p:cNvGrpSpPr>
          <p:nvPr/>
        </p:nvGrpSpPr>
        <p:grpSpPr bwMode="auto">
          <a:xfrm>
            <a:off x="7151688" y="2154238"/>
            <a:ext cx="1014412" cy="1017587"/>
            <a:chOff x="769" y="2495"/>
            <a:chExt cx="639" cy="641"/>
          </a:xfrm>
        </p:grpSpPr>
        <p:sp>
          <p:nvSpPr>
            <p:cNvPr id="23648" name="Oval 161"/>
            <p:cNvSpPr>
              <a:spLocks noChangeArrowheads="1"/>
            </p:cNvSpPr>
            <p:nvPr/>
          </p:nvSpPr>
          <p:spPr bwMode="auto">
            <a:xfrm>
              <a:off x="1248" y="2495"/>
              <a:ext cx="160" cy="160"/>
            </a:xfrm>
            <a:prstGeom prst="ellipse">
              <a:avLst/>
            </a:prstGeom>
            <a:solidFill>
              <a:srgbClr val="0066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CN" sz="1000">
                  <a:solidFill>
                    <a:schemeClr val="bg1"/>
                  </a:solidFill>
                </a:rPr>
                <a:t>w13</a:t>
              </a:r>
            </a:p>
          </p:txBody>
        </p:sp>
        <p:sp>
          <p:nvSpPr>
            <p:cNvPr id="23649" name="Oval 162"/>
            <p:cNvSpPr>
              <a:spLocks noChangeArrowheads="1"/>
            </p:cNvSpPr>
            <p:nvPr/>
          </p:nvSpPr>
          <p:spPr bwMode="auto">
            <a:xfrm>
              <a:off x="1008" y="2495"/>
              <a:ext cx="160" cy="160"/>
            </a:xfrm>
            <a:prstGeom prst="ellipse">
              <a:avLst/>
            </a:prstGeom>
            <a:solidFill>
              <a:srgbClr val="0066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CN" sz="900">
                  <a:solidFill>
                    <a:schemeClr val="bg1"/>
                  </a:solidFill>
                </a:rPr>
                <a:t>w12</a:t>
              </a:r>
            </a:p>
          </p:txBody>
        </p:sp>
        <p:sp>
          <p:nvSpPr>
            <p:cNvPr id="23650" name="Oval 163"/>
            <p:cNvSpPr>
              <a:spLocks noChangeArrowheads="1"/>
            </p:cNvSpPr>
            <p:nvPr/>
          </p:nvSpPr>
          <p:spPr bwMode="auto">
            <a:xfrm>
              <a:off x="769" y="2495"/>
              <a:ext cx="159" cy="160"/>
            </a:xfrm>
            <a:prstGeom prst="ellipse">
              <a:avLst/>
            </a:prstGeom>
            <a:solidFill>
              <a:srgbClr val="0066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CN" sz="900">
                  <a:solidFill>
                    <a:schemeClr val="bg1"/>
                  </a:solidFill>
                </a:rPr>
                <a:t>w11</a:t>
              </a:r>
            </a:p>
          </p:txBody>
        </p:sp>
        <p:sp>
          <p:nvSpPr>
            <p:cNvPr id="23651" name="Line 164"/>
            <p:cNvSpPr>
              <a:spLocks noChangeShapeType="1"/>
            </p:cNvSpPr>
            <p:nvPr/>
          </p:nvSpPr>
          <p:spPr bwMode="auto">
            <a:xfrm>
              <a:off x="929" y="2576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52" name="Line 165"/>
            <p:cNvSpPr>
              <a:spLocks noChangeShapeType="1"/>
            </p:cNvSpPr>
            <p:nvPr/>
          </p:nvSpPr>
          <p:spPr bwMode="auto">
            <a:xfrm>
              <a:off x="1169" y="2576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53" name="Oval 166"/>
            <p:cNvSpPr>
              <a:spLocks noChangeArrowheads="1"/>
            </p:cNvSpPr>
            <p:nvPr/>
          </p:nvSpPr>
          <p:spPr bwMode="auto">
            <a:xfrm>
              <a:off x="1248" y="2736"/>
              <a:ext cx="160" cy="160"/>
            </a:xfrm>
            <a:prstGeom prst="ellipse">
              <a:avLst/>
            </a:prstGeom>
            <a:solidFill>
              <a:srgbClr val="0066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CN" sz="1000">
                  <a:solidFill>
                    <a:schemeClr val="bg1"/>
                  </a:solidFill>
                </a:rPr>
                <a:t>w23</a:t>
              </a:r>
            </a:p>
          </p:txBody>
        </p:sp>
        <p:sp>
          <p:nvSpPr>
            <p:cNvPr id="23654" name="Oval 167"/>
            <p:cNvSpPr>
              <a:spLocks noChangeArrowheads="1"/>
            </p:cNvSpPr>
            <p:nvPr/>
          </p:nvSpPr>
          <p:spPr bwMode="auto">
            <a:xfrm>
              <a:off x="1008" y="2736"/>
              <a:ext cx="160" cy="160"/>
            </a:xfrm>
            <a:prstGeom prst="ellipse">
              <a:avLst/>
            </a:prstGeom>
            <a:solidFill>
              <a:srgbClr val="0066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CN" sz="1000">
                  <a:solidFill>
                    <a:schemeClr val="bg1"/>
                  </a:solidFill>
                </a:rPr>
                <a:t>w22</a:t>
              </a:r>
            </a:p>
          </p:txBody>
        </p:sp>
        <p:sp>
          <p:nvSpPr>
            <p:cNvPr id="23655" name="Oval 168"/>
            <p:cNvSpPr>
              <a:spLocks noChangeArrowheads="1"/>
            </p:cNvSpPr>
            <p:nvPr/>
          </p:nvSpPr>
          <p:spPr bwMode="auto">
            <a:xfrm>
              <a:off x="769" y="2736"/>
              <a:ext cx="159" cy="160"/>
            </a:xfrm>
            <a:prstGeom prst="ellipse">
              <a:avLst/>
            </a:prstGeom>
            <a:solidFill>
              <a:srgbClr val="0066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CN" sz="1000">
                  <a:solidFill>
                    <a:schemeClr val="bg1"/>
                  </a:solidFill>
                </a:rPr>
                <a:t>w21</a:t>
              </a:r>
            </a:p>
          </p:txBody>
        </p:sp>
        <p:sp>
          <p:nvSpPr>
            <p:cNvPr id="23656" name="Line 169"/>
            <p:cNvSpPr>
              <a:spLocks noChangeShapeType="1"/>
            </p:cNvSpPr>
            <p:nvPr/>
          </p:nvSpPr>
          <p:spPr bwMode="auto">
            <a:xfrm>
              <a:off x="929" y="2816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57" name="Line 170"/>
            <p:cNvSpPr>
              <a:spLocks noChangeShapeType="1"/>
            </p:cNvSpPr>
            <p:nvPr/>
          </p:nvSpPr>
          <p:spPr bwMode="auto">
            <a:xfrm>
              <a:off x="1169" y="2816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58" name="Line 171"/>
            <p:cNvSpPr>
              <a:spLocks noChangeShapeType="1"/>
            </p:cNvSpPr>
            <p:nvPr/>
          </p:nvSpPr>
          <p:spPr bwMode="auto">
            <a:xfrm flipV="1">
              <a:off x="848" y="2655"/>
              <a:ext cx="0" cy="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59" name="Line 172"/>
            <p:cNvSpPr>
              <a:spLocks noChangeShapeType="1"/>
            </p:cNvSpPr>
            <p:nvPr/>
          </p:nvSpPr>
          <p:spPr bwMode="auto">
            <a:xfrm flipV="1">
              <a:off x="1089" y="2655"/>
              <a:ext cx="0" cy="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60" name="Line 173"/>
            <p:cNvSpPr>
              <a:spLocks noChangeShapeType="1"/>
            </p:cNvSpPr>
            <p:nvPr/>
          </p:nvSpPr>
          <p:spPr bwMode="auto">
            <a:xfrm flipV="1">
              <a:off x="1328" y="2655"/>
              <a:ext cx="0" cy="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61" name="Oval 174"/>
            <p:cNvSpPr>
              <a:spLocks noChangeArrowheads="1"/>
            </p:cNvSpPr>
            <p:nvPr/>
          </p:nvSpPr>
          <p:spPr bwMode="auto">
            <a:xfrm>
              <a:off x="1248" y="2976"/>
              <a:ext cx="160" cy="160"/>
            </a:xfrm>
            <a:prstGeom prst="ellipse">
              <a:avLst/>
            </a:prstGeom>
            <a:solidFill>
              <a:srgbClr val="0066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CN" sz="1000">
                  <a:solidFill>
                    <a:schemeClr val="bg1"/>
                  </a:solidFill>
                </a:rPr>
                <a:t>w33</a:t>
              </a:r>
            </a:p>
          </p:txBody>
        </p:sp>
        <p:sp>
          <p:nvSpPr>
            <p:cNvPr id="23662" name="Oval 175"/>
            <p:cNvSpPr>
              <a:spLocks noChangeArrowheads="1"/>
            </p:cNvSpPr>
            <p:nvPr/>
          </p:nvSpPr>
          <p:spPr bwMode="auto">
            <a:xfrm>
              <a:off x="1008" y="2976"/>
              <a:ext cx="160" cy="160"/>
            </a:xfrm>
            <a:prstGeom prst="ellipse">
              <a:avLst/>
            </a:prstGeom>
            <a:solidFill>
              <a:srgbClr val="0066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CN" sz="1000">
                  <a:solidFill>
                    <a:schemeClr val="bg1"/>
                  </a:solidFill>
                </a:rPr>
                <a:t>w32</a:t>
              </a:r>
            </a:p>
          </p:txBody>
        </p:sp>
        <p:sp>
          <p:nvSpPr>
            <p:cNvPr id="23663" name="Oval 176"/>
            <p:cNvSpPr>
              <a:spLocks noChangeArrowheads="1"/>
            </p:cNvSpPr>
            <p:nvPr/>
          </p:nvSpPr>
          <p:spPr bwMode="auto">
            <a:xfrm>
              <a:off x="769" y="2976"/>
              <a:ext cx="159" cy="160"/>
            </a:xfrm>
            <a:prstGeom prst="ellipse">
              <a:avLst/>
            </a:prstGeom>
            <a:solidFill>
              <a:srgbClr val="0066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CN" sz="1000">
                  <a:solidFill>
                    <a:schemeClr val="bg1"/>
                  </a:solidFill>
                </a:rPr>
                <a:t>w31</a:t>
              </a:r>
            </a:p>
          </p:txBody>
        </p:sp>
        <p:sp>
          <p:nvSpPr>
            <p:cNvPr id="23664" name="Line 177"/>
            <p:cNvSpPr>
              <a:spLocks noChangeShapeType="1"/>
            </p:cNvSpPr>
            <p:nvPr/>
          </p:nvSpPr>
          <p:spPr bwMode="auto">
            <a:xfrm>
              <a:off x="929" y="3056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65" name="Line 178"/>
            <p:cNvSpPr>
              <a:spLocks noChangeShapeType="1"/>
            </p:cNvSpPr>
            <p:nvPr/>
          </p:nvSpPr>
          <p:spPr bwMode="auto">
            <a:xfrm>
              <a:off x="1169" y="3056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66" name="Line 179"/>
            <p:cNvSpPr>
              <a:spLocks noChangeShapeType="1"/>
            </p:cNvSpPr>
            <p:nvPr/>
          </p:nvSpPr>
          <p:spPr bwMode="auto">
            <a:xfrm flipV="1">
              <a:off x="848" y="2896"/>
              <a:ext cx="0" cy="7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67" name="Line 180"/>
            <p:cNvSpPr>
              <a:spLocks noChangeShapeType="1"/>
            </p:cNvSpPr>
            <p:nvPr/>
          </p:nvSpPr>
          <p:spPr bwMode="auto">
            <a:xfrm flipV="1">
              <a:off x="1089" y="2896"/>
              <a:ext cx="0" cy="7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68" name="Line 181"/>
            <p:cNvSpPr>
              <a:spLocks noChangeShapeType="1"/>
            </p:cNvSpPr>
            <p:nvPr/>
          </p:nvSpPr>
          <p:spPr bwMode="auto">
            <a:xfrm flipV="1">
              <a:off x="1328" y="2896"/>
              <a:ext cx="0" cy="7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23592" name="Group 536"/>
          <p:cNvGrpSpPr>
            <a:grpSpLocks/>
          </p:cNvGrpSpPr>
          <p:nvPr/>
        </p:nvGrpSpPr>
        <p:grpSpPr bwMode="auto">
          <a:xfrm>
            <a:off x="7177088" y="3983038"/>
            <a:ext cx="1395412" cy="803275"/>
            <a:chOff x="4384" y="2880"/>
            <a:chExt cx="879" cy="641"/>
          </a:xfrm>
        </p:grpSpPr>
        <p:sp>
          <p:nvSpPr>
            <p:cNvPr id="23619" name="Oval 185"/>
            <p:cNvSpPr>
              <a:spLocks noChangeArrowheads="1"/>
            </p:cNvSpPr>
            <p:nvPr/>
          </p:nvSpPr>
          <p:spPr bwMode="auto">
            <a:xfrm>
              <a:off x="5103" y="2880"/>
              <a:ext cx="160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620" name="Oval 186"/>
            <p:cNvSpPr>
              <a:spLocks noChangeArrowheads="1"/>
            </p:cNvSpPr>
            <p:nvPr/>
          </p:nvSpPr>
          <p:spPr bwMode="auto">
            <a:xfrm>
              <a:off x="4864" y="2880"/>
              <a:ext cx="159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621" name="Oval 187"/>
            <p:cNvSpPr>
              <a:spLocks noChangeArrowheads="1"/>
            </p:cNvSpPr>
            <p:nvPr/>
          </p:nvSpPr>
          <p:spPr bwMode="auto">
            <a:xfrm>
              <a:off x="4624" y="2880"/>
              <a:ext cx="159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622" name="Oval 188"/>
            <p:cNvSpPr>
              <a:spLocks noChangeArrowheads="1"/>
            </p:cNvSpPr>
            <p:nvPr/>
          </p:nvSpPr>
          <p:spPr bwMode="auto">
            <a:xfrm>
              <a:off x="4384" y="2880"/>
              <a:ext cx="160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623" name="Line 189"/>
            <p:cNvSpPr>
              <a:spLocks noChangeShapeType="1"/>
            </p:cNvSpPr>
            <p:nvPr/>
          </p:nvSpPr>
          <p:spPr bwMode="auto">
            <a:xfrm>
              <a:off x="4545" y="2961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24" name="Line 190"/>
            <p:cNvSpPr>
              <a:spLocks noChangeShapeType="1"/>
            </p:cNvSpPr>
            <p:nvPr/>
          </p:nvSpPr>
          <p:spPr bwMode="auto">
            <a:xfrm>
              <a:off x="4784" y="2961"/>
              <a:ext cx="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25" name="Line 191"/>
            <p:cNvSpPr>
              <a:spLocks noChangeShapeType="1"/>
            </p:cNvSpPr>
            <p:nvPr/>
          </p:nvSpPr>
          <p:spPr bwMode="auto">
            <a:xfrm>
              <a:off x="5024" y="2961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26" name="Oval 194"/>
            <p:cNvSpPr>
              <a:spLocks noChangeArrowheads="1"/>
            </p:cNvSpPr>
            <p:nvPr/>
          </p:nvSpPr>
          <p:spPr bwMode="auto">
            <a:xfrm>
              <a:off x="5103" y="3120"/>
              <a:ext cx="160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627" name="Oval 195"/>
            <p:cNvSpPr>
              <a:spLocks noChangeArrowheads="1"/>
            </p:cNvSpPr>
            <p:nvPr/>
          </p:nvSpPr>
          <p:spPr bwMode="auto">
            <a:xfrm>
              <a:off x="4864" y="3120"/>
              <a:ext cx="159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628" name="Oval 196"/>
            <p:cNvSpPr>
              <a:spLocks noChangeArrowheads="1"/>
            </p:cNvSpPr>
            <p:nvPr/>
          </p:nvSpPr>
          <p:spPr bwMode="auto">
            <a:xfrm>
              <a:off x="4624" y="3120"/>
              <a:ext cx="159" cy="16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629" name="Oval 197"/>
            <p:cNvSpPr>
              <a:spLocks noChangeArrowheads="1"/>
            </p:cNvSpPr>
            <p:nvPr/>
          </p:nvSpPr>
          <p:spPr bwMode="auto">
            <a:xfrm>
              <a:off x="4384" y="3120"/>
              <a:ext cx="160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630" name="Line 198"/>
            <p:cNvSpPr>
              <a:spLocks noChangeShapeType="1"/>
            </p:cNvSpPr>
            <p:nvPr/>
          </p:nvSpPr>
          <p:spPr bwMode="auto">
            <a:xfrm>
              <a:off x="4545" y="3201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31" name="Line 199"/>
            <p:cNvSpPr>
              <a:spLocks noChangeShapeType="1"/>
            </p:cNvSpPr>
            <p:nvPr/>
          </p:nvSpPr>
          <p:spPr bwMode="auto">
            <a:xfrm>
              <a:off x="4784" y="3201"/>
              <a:ext cx="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32" name="Line 200"/>
            <p:cNvSpPr>
              <a:spLocks noChangeShapeType="1"/>
            </p:cNvSpPr>
            <p:nvPr/>
          </p:nvSpPr>
          <p:spPr bwMode="auto">
            <a:xfrm>
              <a:off x="5024" y="3201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33" name="Line 202"/>
            <p:cNvSpPr>
              <a:spLocks noChangeShapeType="1"/>
            </p:cNvSpPr>
            <p:nvPr/>
          </p:nvSpPr>
          <p:spPr bwMode="auto">
            <a:xfrm flipV="1">
              <a:off x="4464" y="3040"/>
              <a:ext cx="0" cy="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34" name="Line 203"/>
            <p:cNvSpPr>
              <a:spLocks noChangeShapeType="1"/>
            </p:cNvSpPr>
            <p:nvPr/>
          </p:nvSpPr>
          <p:spPr bwMode="auto">
            <a:xfrm flipV="1">
              <a:off x="4703" y="3040"/>
              <a:ext cx="0" cy="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35" name="Line 204"/>
            <p:cNvSpPr>
              <a:spLocks noChangeShapeType="1"/>
            </p:cNvSpPr>
            <p:nvPr/>
          </p:nvSpPr>
          <p:spPr bwMode="auto">
            <a:xfrm flipV="1">
              <a:off x="4943" y="3040"/>
              <a:ext cx="0" cy="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36" name="Line 205"/>
            <p:cNvSpPr>
              <a:spLocks noChangeShapeType="1"/>
            </p:cNvSpPr>
            <p:nvPr/>
          </p:nvSpPr>
          <p:spPr bwMode="auto">
            <a:xfrm flipV="1">
              <a:off x="5184" y="3040"/>
              <a:ext cx="0" cy="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37" name="Oval 208"/>
            <p:cNvSpPr>
              <a:spLocks noChangeArrowheads="1"/>
            </p:cNvSpPr>
            <p:nvPr/>
          </p:nvSpPr>
          <p:spPr bwMode="auto">
            <a:xfrm>
              <a:off x="5103" y="3361"/>
              <a:ext cx="160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638" name="Oval 209"/>
            <p:cNvSpPr>
              <a:spLocks noChangeArrowheads="1"/>
            </p:cNvSpPr>
            <p:nvPr/>
          </p:nvSpPr>
          <p:spPr bwMode="auto">
            <a:xfrm>
              <a:off x="4864" y="3361"/>
              <a:ext cx="159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639" name="Oval 210"/>
            <p:cNvSpPr>
              <a:spLocks noChangeArrowheads="1"/>
            </p:cNvSpPr>
            <p:nvPr/>
          </p:nvSpPr>
          <p:spPr bwMode="auto">
            <a:xfrm>
              <a:off x="4624" y="3361"/>
              <a:ext cx="159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640" name="Oval 211"/>
            <p:cNvSpPr>
              <a:spLocks noChangeArrowheads="1"/>
            </p:cNvSpPr>
            <p:nvPr/>
          </p:nvSpPr>
          <p:spPr bwMode="auto">
            <a:xfrm>
              <a:off x="4384" y="3361"/>
              <a:ext cx="160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641" name="Line 212"/>
            <p:cNvSpPr>
              <a:spLocks noChangeShapeType="1"/>
            </p:cNvSpPr>
            <p:nvPr/>
          </p:nvSpPr>
          <p:spPr bwMode="auto">
            <a:xfrm>
              <a:off x="4545" y="3441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42" name="Line 213"/>
            <p:cNvSpPr>
              <a:spLocks noChangeShapeType="1"/>
            </p:cNvSpPr>
            <p:nvPr/>
          </p:nvSpPr>
          <p:spPr bwMode="auto">
            <a:xfrm>
              <a:off x="4784" y="3441"/>
              <a:ext cx="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43" name="Line 214"/>
            <p:cNvSpPr>
              <a:spLocks noChangeShapeType="1"/>
            </p:cNvSpPr>
            <p:nvPr/>
          </p:nvSpPr>
          <p:spPr bwMode="auto">
            <a:xfrm>
              <a:off x="5024" y="3441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44" name="Line 216"/>
            <p:cNvSpPr>
              <a:spLocks noChangeShapeType="1"/>
            </p:cNvSpPr>
            <p:nvPr/>
          </p:nvSpPr>
          <p:spPr bwMode="auto">
            <a:xfrm flipV="1">
              <a:off x="4464" y="3280"/>
              <a:ext cx="0" cy="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45" name="Line 217"/>
            <p:cNvSpPr>
              <a:spLocks noChangeShapeType="1"/>
            </p:cNvSpPr>
            <p:nvPr/>
          </p:nvSpPr>
          <p:spPr bwMode="auto">
            <a:xfrm flipV="1">
              <a:off x="4703" y="3280"/>
              <a:ext cx="0" cy="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46" name="Line 218"/>
            <p:cNvSpPr>
              <a:spLocks noChangeShapeType="1"/>
            </p:cNvSpPr>
            <p:nvPr/>
          </p:nvSpPr>
          <p:spPr bwMode="auto">
            <a:xfrm flipV="1">
              <a:off x="4943" y="3280"/>
              <a:ext cx="0" cy="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47" name="Line 219"/>
            <p:cNvSpPr>
              <a:spLocks noChangeShapeType="1"/>
            </p:cNvSpPr>
            <p:nvPr/>
          </p:nvSpPr>
          <p:spPr bwMode="auto">
            <a:xfrm flipV="1">
              <a:off x="5184" y="3280"/>
              <a:ext cx="0" cy="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sp>
        <p:nvSpPr>
          <p:cNvPr id="23593" name="Line 469"/>
          <p:cNvSpPr>
            <a:spLocks noChangeShapeType="1"/>
          </p:cNvSpPr>
          <p:nvPr/>
        </p:nvSpPr>
        <p:spPr bwMode="auto">
          <a:xfrm>
            <a:off x="5551488" y="2687638"/>
            <a:ext cx="1524000" cy="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3594" name="Line 470"/>
          <p:cNvSpPr>
            <a:spLocks noChangeShapeType="1"/>
          </p:cNvSpPr>
          <p:nvPr/>
        </p:nvSpPr>
        <p:spPr bwMode="auto">
          <a:xfrm>
            <a:off x="7685088" y="3221038"/>
            <a:ext cx="0" cy="129540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13" name="Group 535"/>
          <p:cNvGrpSpPr>
            <a:grpSpLocks/>
          </p:cNvGrpSpPr>
          <p:nvPr/>
        </p:nvGrpSpPr>
        <p:grpSpPr bwMode="auto">
          <a:xfrm>
            <a:off x="4484688" y="2003425"/>
            <a:ext cx="2946400" cy="2236788"/>
            <a:chOff x="2688" y="1631"/>
            <a:chExt cx="1856" cy="1409"/>
          </a:xfrm>
        </p:grpSpPr>
        <p:grpSp>
          <p:nvGrpSpPr>
            <p:cNvPr id="23596" name="Group 512"/>
            <p:cNvGrpSpPr>
              <a:grpSpLocks/>
            </p:cNvGrpSpPr>
            <p:nvPr/>
          </p:nvGrpSpPr>
          <p:grpSpPr bwMode="auto">
            <a:xfrm>
              <a:off x="2688" y="1631"/>
              <a:ext cx="639" cy="641"/>
              <a:chOff x="769" y="2495"/>
              <a:chExt cx="639" cy="641"/>
            </a:xfrm>
          </p:grpSpPr>
          <p:sp>
            <p:nvSpPr>
              <p:cNvPr id="23598" name="Oval 513"/>
              <p:cNvSpPr>
                <a:spLocks noChangeArrowheads="1"/>
              </p:cNvSpPr>
              <p:nvPr/>
            </p:nvSpPr>
            <p:spPr bwMode="auto">
              <a:xfrm>
                <a:off x="1248" y="2495"/>
                <a:ext cx="160" cy="160"/>
              </a:xfrm>
              <a:prstGeom prst="ellipse">
                <a:avLst/>
              </a:prstGeom>
              <a:solidFill>
                <a:srgbClr val="0066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1000">
                    <a:solidFill>
                      <a:schemeClr val="bg1"/>
                    </a:solidFill>
                  </a:rPr>
                  <a:t>w13</a:t>
                </a:r>
              </a:p>
            </p:txBody>
          </p:sp>
          <p:sp>
            <p:nvSpPr>
              <p:cNvPr id="23599" name="Oval 514"/>
              <p:cNvSpPr>
                <a:spLocks noChangeArrowheads="1"/>
              </p:cNvSpPr>
              <p:nvPr/>
            </p:nvSpPr>
            <p:spPr bwMode="auto">
              <a:xfrm>
                <a:off x="1008" y="2495"/>
                <a:ext cx="160" cy="160"/>
              </a:xfrm>
              <a:prstGeom prst="ellipse">
                <a:avLst/>
              </a:prstGeom>
              <a:solidFill>
                <a:srgbClr val="0066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900">
                    <a:solidFill>
                      <a:schemeClr val="bg1"/>
                    </a:solidFill>
                  </a:rPr>
                  <a:t>w12</a:t>
                </a:r>
              </a:p>
            </p:txBody>
          </p:sp>
          <p:sp>
            <p:nvSpPr>
              <p:cNvPr id="23600" name="Oval 515"/>
              <p:cNvSpPr>
                <a:spLocks noChangeArrowheads="1"/>
              </p:cNvSpPr>
              <p:nvPr/>
            </p:nvSpPr>
            <p:spPr bwMode="auto">
              <a:xfrm>
                <a:off x="769" y="2495"/>
                <a:ext cx="159" cy="160"/>
              </a:xfrm>
              <a:prstGeom prst="ellipse">
                <a:avLst/>
              </a:prstGeom>
              <a:solidFill>
                <a:srgbClr val="0066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900">
                    <a:solidFill>
                      <a:schemeClr val="bg1"/>
                    </a:solidFill>
                  </a:rPr>
                  <a:t>w11</a:t>
                </a:r>
              </a:p>
            </p:txBody>
          </p:sp>
          <p:sp>
            <p:nvSpPr>
              <p:cNvPr id="23601" name="Line 516"/>
              <p:cNvSpPr>
                <a:spLocks noChangeShapeType="1"/>
              </p:cNvSpPr>
              <p:nvPr/>
            </p:nvSpPr>
            <p:spPr bwMode="auto">
              <a:xfrm>
                <a:off x="929" y="2576"/>
                <a:ext cx="7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3602" name="Line 517"/>
              <p:cNvSpPr>
                <a:spLocks noChangeShapeType="1"/>
              </p:cNvSpPr>
              <p:nvPr/>
            </p:nvSpPr>
            <p:spPr bwMode="auto">
              <a:xfrm>
                <a:off x="1169" y="2576"/>
                <a:ext cx="7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3603" name="Oval 518"/>
              <p:cNvSpPr>
                <a:spLocks noChangeArrowheads="1"/>
              </p:cNvSpPr>
              <p:nvPr/>
            </p:nvSpPr>
            <p:spPr bwMode="auto">
              <a:xfrm>
                <a:off x="1248" y="2736"/>
                <a:ext cx="160" cy="160"/>
              </a:xfrm>
              <a:prstGeom prst="ellipse">
                <a:avLst/>
              </a:prstGeom>
              <a:solidFill>
                <a:srgbClr val="0066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1000">
                    <a:solidFill>
                      <a:schemeClr val="bg1"/>
                    </a:solidFill>
                  </a:rPr>
                  <a:t>w23</a:t>
                </a:r>
              </a:p>
            </p:txBody>
          </p:sp>
          <p:sp>
            <p:nvSpPr>
              <p:cNvPr id="23604" name="Oval 519"/>
              <p:cNvSpPr>
                <a:spLocks noChangeArrowheads="1"/>
              </p:cNvSpPr>
              <p:nvPr/>
            </p:nvSpPr>
            <p:spPr bwMode="auto">
              <a:xfrm>
                <a:off x="1008" y="2736"/>
                <a:ext cx="160" cy="160"/>
              </a:xfrm>
              <a:prstGeom prst="ellipse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1000">
                    <a:solidFill>
                      <a:schemeClr val="accent2"/>
                    </a:solidFill>
                  </a:rPr>
                  <a:t>w22</a:t>
                </a:r>
              </a:p>
            </p:txBody>
          </p:sp>
          <p:sp>
            <p:nvSpPr>
              <p:cNvPr id="23605" name="Oval 520"/>
              <p:cNvSpPr>
                <a:spLocks noChangeArrowheads="1"/>
              </p:cNvSpPr>
              <p:nvPr/>
            </p:nvSpPr>
            <p:spPr bwMode="auto">
              <a:xfrm>
                <a:off x="769" y="2736"/>
                <a:ext cx="159" cy="160"/>
              </a:xfrm>
              <a:prstGeom prst="ellipse">
                <a:avLst/>
              </a:prstGeom>
              <a:solidFill>
                <a:srgbClr val="0066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1000">
                    <a:solidFill>
                      <a:schemeClr val="bg1"/>
                    </a:solidFill>
                  </a:rPr>
                  <a:t>w21</a:t>
                </a:r>
              </a:p>
            </p:txBody>
          </p:sp>
          <p:sp>
            <p:nvSpPr>
              <p:cNvPr id="23606" name="Line 521"/>
              <p:cNvSpPr>
                <a:spLocks noChangeShapeType="1"/>
              </p:cNvSpPr>
              <p:nvPr/>
            </p:nvSpPr>
            <p:spPr bwMode="auto">
              <a:xfrm>
                <a:off x="929" y="2816"/>
                <a:ext cx="7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3607" name="Line 522"/>
              <p:cNvSpPr>
                <a:spLocks noChangeShapeType="1"/>
              </p:cNvSpPr>
              <p:nvPr/>
            </p:nvSpPr>
            <p:spPr bwMode="auto">
              <a:xfrm>
                <a:off x="1169" y="2816"/>
                <a:ext cx="7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3608" name="Line 523"/>
              <p:cNvSpPr>
                <a:spLocks noChangeShapeType="1"/>
              </p:cNvSpPr>
              <p:nvPr/>
            </p:nvSpPr>
            <p:spPr bwMode="auto">
              <a:xfrm flipV="1">
                <a:off x="848" y="2655"/>
                <a:ext cx="0" cy="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3609" name="Line 524"/>
              <p:cNvSpPr>
                <a:spLocks noChangeShapeType="1"/>
              </p:cNvSpPr>
              <p:nvPr/>
            </p:nvSpPr>
            <p:spPr bwMode="auto">
              <a:xfrm flipV="1">
                <a:off x="1089" y="2655"/>
                <a:ext cx="0" cy="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3610" name="Line 525"/>
              <p:cNvSpPr>
                <a:spLocks noChangeShapeType="1"/>
              </p:cNvSpPr>
              <p:nvPr/>
            </p:nvSpPr>
            <p:spPr bwMode="auto">
              <a:xfrm flipV="1">
                <a:off x="1328" y="2655"/>
                <a:ext cx="0" cy="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3611" name="Oval 526"/>
              <p:cNvSpPr>
                <a:spLocks noChangeArrowheads="1"/>
              </p:cNvSpPr>
              <p:nvPr/>
            </p:nvSpPr>
            <p:spPr bwMode="auto">
              <a:xfrm>
                <a:off x="1248" y="2976"/>
                <a:ext cx="160" cy="160"/>
              </a:xfrm>
              <a:prstGeom prst="ellipse">
                <a:avLst/>
              </a:prstGeom>
              <a:solidFill>
                <a:srgbClr val="0066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1000">
                    <a:solidFill>
                      <a:schemeClr val="bg1"/>
                    </a:solidFill>
                  </a:rPr>
                  <a:t>w33</a:t>
                </a:r>
              </a:p>
            </p:txBody>
          </p:sp>
          <p:sp>
            <p:nvSpPr>
              <p:cNvPr id="23612" name="Oval 527"/>
              <p:cNvSpPr>
                <a:spLocks noChangeArrowheads="1"/>
              </p:cNvSpPr>
              <p:nvPr/>
            </p:nvSpPr>
            <p:spPr bwMode="auto">
              <a:xfrm>
                <a:off x="1008" y="2976"/>
                <a:ext cx="160" cy="160"/>
              </a:xfrm>
              <a:prstGeom prst="ellipse">
                <a:avLst/>
              </a:prstGeom>
              <a:solidFill>
                <a:srgbClr val="0066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1000">
                    <a:solidFill>
                      <a:schemeClr val="bg1"/>
                    </a:solidFill>
                  </a:rPr>
                  <a:t>w32</a:t>
                </a:r>
              </a:p>
            </p:txBody>
          </p:sp>
          <p:sp>
            <p:nvSpPr>
              <p:cNvPr id="23613" name="Oval 528"/>
              <p:cNvSpPr>
                <a:spLocks noChangeArrowheads="1"/>
              </p:cNvSpPr>
              <p:nvPr/>
            </p:nvSpPr>
            <p:spPr bwMode="auto">
              <a:xfrm>
                <a:off x="769" y="2976"/>
                <a:ext cx="159" cy="160"/>
              </a:xfrm>
              <a:prstGeom prst="ellipse">
                <a:avLst/>
              </a:prstGeom>
              <a:solidFill>
                <a:srgbClr val="0066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1000">
                    <a:solidFill>
                      <a:schemeClr val="bg1"/>
                    </a:solidFill>
                  </a:rPr>
                  <a:t>w31</a:t>
                </a:r>
              </a:p>
            </p:txBody>
          </p:sp>
          <p:sp>
            <p:nvSpPr>
              <p:cNvPr id="23614" name="Line 529"/>
              <p:cNvSpPr>
                <a:spLocks noChangeShapeType="1"/>
              </p:cNvSpPr>
              <p:nvPr/>
            </p:nvSpPr>
            <p:spPr bwMode="auto">
              <a:xfrm>
                <a:off x="929" y="3056"/>
                <a:ext cx="7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3615" name="Line 530"/>
              <p:cNvSpPr>
                <a:spLocks noChangeShapeType="1"/>
              </p:cNvSpPr>
              <p:nvPr/>
            </p:nvSpPr>
            <p:spPr bwMode="auto">
              <a:xfrm>
                <a:off x="1169" y="3056"/>
                <a:ext cx="7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3616" name="Line 531"/>
              <p:cNvSpPr>
                <a:spLocks noChangeShapeType="1"/>
              </p:cNvSpPr>
              <p:nvPr/>
            </p:nvSpPr>
            <p:spPr bwMode="auto">
              <a:xfrm flipV="1">
                <a:off x="848" y="2896"/>
                <a:ext cx="0" cy="7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3617" name="Line 532"/>
              <p:cNvSpPr>
                <a:spLocks noChangeShapeType="1"/>
              </p:cNvSpPr>
              <p:nvPr/>
            </p:nvSpPr>
            <p:spPr bwMode="auto">
              <a:xfrm flipV="1">
                <a:off x="1089" y="2896"/>
                <a:ext cx="0" cy="7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3618" name="Line 533"/>
              <p:cNvSpPr>
                <a:spLocks noChangeShapeType="1"/>
              </p:cNvSpPr>
              <p:nvPr/>
            </p:nvSpPr>
            <p:spPr bwMode="auto">
              <a:xfrm flipV="1">
                <a:off x="1328" y="2896"/>
                <a:ext cx="0" cy="7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</p:grpSp>
        <p:sp>
          <p:nvSpPr>
            <p:cNvPr id="937" name="Oval 534"/>
            <p:cNvSpPr>
              <a:spLocks noChangeArrowheads="1"/>
            </p:cNvSpPr>
            <p:nvPr/>
          </p:nvSpPr>
          <p:spPr bwMode="auto">
            <a:xfrm>
              <a:off x="4384" y="2880"/>
              <a:ext cx="160" cy="160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rgbClr val="FFFF00"/>
              </a:solidFill>
              <a:miter lim="800000"/>
              <a:headEnd/>
              <a:tailEnd/>
            </a:ln>
            <a:effectLst>
              <a:outerShdw dist="107763" dir="81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Arial" pitchFamily="34" charset="0"/>
                <a:ea typeface="宋体" pitchFamily="2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0" presetClass="path" presetSubtype="0" repeatCount="indefinite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3.33333E-6 L 0.125 3.33333E-6 L 0.12395 0.05555 L 2.77778E-6 0.05417 L 2.77778E-6 0.11111 L 0.125 0.10972 " pathEditMode="relative" ptsTypes="AAAAAA">
                                      <p:cBhvr>
                                        <p:cTn id="10" dur="5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5" descr="E:\datacenter\doc\NWPU_doc\pic\nwpu-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600" y="214313"/>
            <a:ext cx="787400" cy="725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直接连接符 4"/>
          <p:cNvCxnSpPr/>
          <p:nvPr/>
        </p:nvCxnSpPr>
        <p:spPr>
          <a:xfrm>
            <a:off x="1214414" y="855650"/>
            <a:ext cx="6572296" cy="1588"/>
          </a:xfrm>
          <a:prstGeom prst="line">
            <a:avLst/>
          </a:prstGeom>
          <a:ln w="25400">
            <a:gradFill flip="none" rotWithShape="1">
              <a:gsLst>
                <a:gs pos="0">
                  <a:srgbClr val="03D4A8"/>
                </a:gs>
                <a:gs pos="25000">
                  <a:srgbClr val="21D6E0"/>
                </a:gs>
                <a:gs pos="75000">
                  <a:srgbClr val="0087E6"/>
                </a:gs>
                <a:gs pos="100000">
                  <a:srgbClr val="005CBF"/>
                </a:gs>
              </a:gsLst>
              <a:path path="circle">
                <a:fillToRect l="100000" b="100000"/>
              </a:path>
              <a:tileRect t="-100000" r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581" name="Picture 13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4950" y="1357313"/>
            <a:ext cx="5786438" cy="1366837"/>
          </a:xfrm>
          <a:prstGeom prst="rect">
            <a:avLst/>
          </a:prstGeom>
          <a:noFill/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82" name="Picture 10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3563" y="3398838"/>
            <a:ext cx="771525" cy="7667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83" name="Picture 109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8825" y="3494088"/>
            <a:ext cx="682625" cy="71596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24584" name="Picture 110"/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3450" y="3589338"/>
            <a:ext cx="709613" cy="72548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24585" name="Picture 111"/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9825" y="3673475"/>
            <a:ext cx="660400" cy="72548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24586" name="Picture 112"/>
          <p:cNvPicPr>
            <a:picLocks noChangeAspect="1" noChangeArrowheads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9688" y="3743325"/>
            <a:ext cx="771525" cy="7667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24587" name="Picture 113" descr="Anf1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0663" y="3832225"/>
            <a:ext cx="966787" cy="10255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4588" name="Group 135"/>
          <p:cNvGrpSpPr>
            <a:grpSpLocks/>
          </p:cNvGrpSpPr>
          <p:nvPr/>
        </p:nvGrpSpPr>
        <p:grpSpPr bwMode="auto">
          <a:xfrm>
            <a:off x="5183188" y="3117850"/>
            <a:ext cx="854075" cy="952500"/>
            <a:chOff x="2400" y="1824"/>
            <a:chExt cx="672" cy="672"/>
          </a:xfrm>
        </p:grpSpPr>
        <p:sp>
          <p:nvSpPr>
            <p:cNvPr id="24599" name="Rectangle 125"/>
            <p:cNvSpPr>
              <a:spLocks noChangeArrowheads="1"/>
            </p:cNvSpPr>
            <p:nvPr/>
          </p:nvSpPr>
          <p:spPr bwMode="auto">
            <a:xfrm>
              <a:off x="2400" y="1824"/>
              <a:ext cx="288" cy="288"/>
            </a:xfrm>
            <a:prstGeom prst="rect">
              <a:avLst/>
            </a:prstGeom>
            <a:solidFill>
              <a:schemeClr val="bg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4600" name="Rectangle 126"/>
            <p:cNvSpPr>
              <a:spLocks noChangeArrowheads="1"/>
            </p:cNvSpPr>
            <p:nvPr/>
          </p:nvSpPr>
          <p:spPr bwMode="auto">
            <a:xfrm>
              <a:off x="2496" y="1920"/>
              <a:ext cx="288" cy="288"/>
            </a:xfrm>
            <a:prstGeom prst="rect">
              <a:avLst/>
            </a:prstGeom>
            <a:solidFill>
              <a:schemeClr val="bg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4601" name="Rectangle 127"/>
            <p:cNvSpPr>
              <a:spLocks noChangeArrowheads="1"/>
            </p:cNvSpPr>
            <p:nvPr/>
          </p:nvSpPr>
          <p:spPr bwMode="auto">
            <a:xfrm>
              <a:off x="2592" y="2016"/>
              <a:ext cx="288" cy="288"/>
            </a:xfrm>
            <a:prstGeom prst="rect">
              <a:avLst/>
            </a:prstGeom>
            <a:solidFill>
              <a:schemeClr val="bg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4602" name="Rectangle 128"/>
            <p:cNvSpPr>
              <a:spLocks noChangeArrowheads="1"/>
            </p:cNvSpPr>
            <p:nvPr/>
          </p:nvSpPr>
          <p:spPr bwMode="auto">
            <a:xfrm>
              <a:off x="2688" y="2112"/>
              <a:ext cx="288" cy="288"/>
            </a:xfrm>
            <a:prstGeom prst="rect">
              <a:avLst/>
            </a:prstGeom>
            <a:solidFill>
              <a:schemeClr val="bg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4603" name="Rectangle 129"/>
            <p:cNvSpPr>
              <a:spLocks noChangeArrowheads="1"/>
            </p:cNvSpPr>
            <p:nvPr/>
          </p:nvSpPr>
          <p:spPr bwMode="auto">
            <a:xfrm>
              <a:off x="2784" y="2208"/>
              <a:ext cx="288" cy="288"/>
            </a:xfrm>
            <a:prstGeom prst="rect">
              <a:avLst/>
            </a:prstGeom>
            <a:solidFill>
              <a:schemeClr val="bg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24589" name="Rectangle 134"/>
          <p:cNvSpPr>
            <a:spLocks noChangeArrowheads="1"/>
          </p:cNvSpPr>
          <p:nvPr/>
        </p:nvSpPr>
        <p:spPr bwMode="auto">
          <a:xfrm>
            <a:off x="4400550" y="4143375"/>
            <a:ext cx="147638" cy="147638"/>
          </a:xfrm>
          <a:prstGeom prst="rect">
            <a:avLst/>
          </a:prstGeom>
          <a:solidFill>
            <a:schemeClr val="bg1"/>
          </a:solidFill>
          <a:ln w="9525">
            <a:miter lim="800000"/>
            <a:headEnd/>
            <a:tailEnd/>
          </a:ln>
          <a:scene3d>
            <a:camera prst="legacyPerspectiveBottom">
              <a:rot lat="600000" lon="600000" rev="0"/>
            </a:camera>
            <a:lightRig rig="legacyFlat3" dir="t"/>
          </a:scene3d>
          <a:sp3d extrusionH="121893000" prstMaterial="legacyWireframe">
            <a:bevelT w="13500" h="13500" prst="angle"/>
            <a:bevelB w="13500" h="13500" prst="angle"/>
            <a:extrusionClr>
              <a:schemeClr val="bg1"/>
            </a:extrusionClr>
          </a:sp3d>
        </p:spPr>
        <p:txBody>
          <a:bodyPr wrap="none" anchor="ctr">
            <a:flatTx/>
          </a:bodyPr>
          <a:lstStyle/>
          <a:p>
            <a:endParaRPr lang="zh-CN" altLang="en-US"/>
          </a:p>
        </p:txBody>
      </p:sp>
      <p:sp>
        <p:nvSpPr>
          <p:cNvPr id="24590" name="Oval 136"/>
          <p:cNvSpPr>
            <a:spLocks noChangeArrowheads="1"/>
          </p:cNvSpPr>
          <p:nvPr/>
        </p:nvSpPr>
        <p:spPr bwMode="auto">
          <a:xfrm flipH="1">
            <a:off x="6556375" y="3786188"/>
            <a:ext cx="71438" cy="71437"/>
          </a:xfrm>
          <a:prstGeom prst="ellipse">
            <a:avLst/>
          </a:prstGeom>
          <a:solidFill>
            <a:schemeClr val="tx1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4591" name="Oval 137"/>
          <p:cNvSpPr>
            <a:spLocks noChangeArrowheads="1"/>
          </p:cNvSpPr>
          <p:nvPr/>
        </p:nvSpPr>
        <p:spPr bwMode="auto">
          <a:xfrm flipH="1">
            <a:off x="6850063" y="3786188"/>
            <a:ext cx="71437" cy="71437"/>
          </a:xfrm>
          <a:prstGeom prst="ellipse">
            <a:avLst/>
          </a:prstGeom>
          <a:solidFill>
            <a:schemeClr val="tx1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4592" name="Oval 138"/>
          <p:cNvSpPr>
            <a:spLocks noChangeArrowheads="1"/>
          </p:cNvSpPr>
          <p:nvPr/>
        </p:nvSpPr>
        <p:spPr bwMode="auto">
          <a:xfrm flipH="1">
            <a:off x="7143750" y="3786188"/>
            <a:ext cx="71438" cy="71437"/>
          </a:xfrm>
          <a:prstGeom prst="ellipse">
            <a:avLst/>
          </a:prstGeom>
          <a:solidFill>
            <a:schemeClr val="tx1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4593" name="Line 141"/>
          <p:cNvSpPr>
            <a:spLocks noChangeShapeType="1"/>
          </p:cNvSpPr>
          <p:nvPr/>
        </p:nvSpPr>
        <p:spPr bwMode="auto">
          <a:xfrm>
            <a:off x="2076450" y="2714625"/>
            <a:ext cx="0" cy="990600"/>
          </a:xfrm>
          <a:prstGeom prst="line">
            <a:avLst/>
          </a:prstGeom>
          <a:noFill/>
          <a:ln w="38100" cap="sq">
            <a:solidFill>
              <a:schemeClr val="accent2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4594" name="Line 142"/>
          <p:cNvSpPr>
            <a:spLocks noChangeShapeType="1"/>
          </p:cNvSpPr>
          <p:nvPr/>
        </p:nvSpPr>
        <p:spPr bwMode="auto">
          <a:xfrm>
            <a:off x="3576638" y="2714625"/>
            <a:ext cx="0" cy="685800"/>
          </a:xfrm>
          <a:prstGeom prst="line">
            <a:avLst/>
          </a:prstGeom>
          <a:noFill/>
          <a:ln w="38100" cap="sq">
            <a:solidFill>
              <a:schemeClr val="accent2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7" name="Rectangle 171"/>
          <p:cNvSpPr>
            <a:spLocks noChangeArrowheads="1"/>
          </p:cNvSpPr>
          <p:nvPr/>
        </p:nvSpPr>
        <p:spPr bwMode="auto">
          <a:xfrm>
            <a:off x="1503363" y="3854450"/>
            <a:ext cx="228600" cy="228600"/>
          </a:xfrm>
          <a:prstGeom prst="rect">
            <a:avLst/>
          </a:prstGeom>
          <a:solidFill>
            <a:schemeClr val="bg1"/>
          </a:solidFill>
          <a:ln w="9525">
            <a:miter lim="800000"/>
            <a:headEnd/>
            <a:tailEnd/>
          </a:ln>
          <a:scene3d>
            <a:camera prst="legacyPerspectiveTop">
              <a:rot lat="21299996" lon="600000" rev="0"/>
            </a:camera>
            <a:lightRig rig="legacyFlat3" dir="b"/>
          </a:scene3d>
          <a:sp3d extrusionH="121893000" prstMaterial="legacyWireframe">
            <a:bevelT w="13500" h="13500" prst="angle"/>
            <a:bevelB w="13500" h="13500" prst="angle"/>
            <a:extrusionClr>
              <a:schemeClr val="bg1"/>
            </a:extrusionClr>
          </a:sp3d>
        </p:spPr>
        <p:txBody>
          <a:bodyPr wrap="none" anchor="ctr">
            <a:flatTx/>
          </a:bodyPr>
          <a:lstStyle/>
          <a:p>
            <a:endParaRPr lang="zh-CN" altLang="en-US"/>
          </a:p>
        </p:txBody>
      </p:sp>
      <p:sp>
        <p:nvSpPr>
          <p:cNvPr id="48" name="Rectangle 174"/>
          <p:cNvSpPr>
            <a:spLocks noChangeArrowheads="1"/>
          </p:cNvSpPr>
          <p:nvPr/>
        </p:nvSpPr>
        <p:spPr bwMode="auto">
          <a:xfrm>
            <a:off x="1504950" y="3859213"/>
            <a:ext cx="228600" cy="228600"/>
          </a:xfrm>
          <a:prstGeom prst="rect">
            <a:avLst/>
          </a:prstGeom>
          <a:solidFill>
            <a:schemeClr val="accent1"/>
          </a:solidFill>
          <a:ln w="9525">
            <a:miter lim="800000"/>
            <a:headEnd/>
            <a:tailEnd/>
          </a:ln>
          <a:scene3d>
            <a:camera prst="legacyPerspectiveBottom">
              <a:rot lat="600000" lon="899998" rev="0"/>
            </a:camera>
            <a:lightRig rig="legacyFlat3" dir="t"/>
          </a:scene3d>
          <a:sp3d extrusionH="121893000" prstMaterial="legacyWireframe">
            <a:bevelT w="13500" h="13500" prst="angle"/>
            <a:bevelB w="13500" h="13500" prst="angle"/>
            <a:extrusionClr>
              <a:schemeClr val="accent1"/>
            </a:extrusionClr>
          </a:sp3d>
        </p:spPr>
        <p:txBody>
          <a:bodyPr wrap="none" anchor="ctr">
            <a:flatTx/>
          </a:bodyPr>
          <a:lstStyle/>
          <a:p>
            <a:endParaRPr lang="zh-CN" altLang="en-US"/>
          </a:p>
        </p:txBody>
      </p:sp>
      <p:sp>
        <p:nvSpPr>
          <p:cNvPr id="49" name="Line 175"/>
          <p:cNvSpPr>
            <a:spLocks noChangeShapeType="1"/>
          </p:cNvSpPr>
          <p:nvPr/>
        </p:nvSpPr>
        <p:spPr bwMode="auto">
          <a:xfrm flipH="1" flipV="1">
            <a:off x="3522663" y="3409950"/>
            <a:ext cx="533400" cy="304800"/>
          </a:xfrm>
          <a:prstGeom prst="line">
            <a:avLst/>
          </a:prstGeom>
          <a:noFill/>
          <a:ln w="38100" cap="sq">
            <a:solidFill>
              <a:srgbClr val="008000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4598" name="TextBox 49"/>
          <p:cNvSpPr txBox="1">
            <a:spLocks noChangeArrowheads="1"/>
          </p:cNvSpPr>
          <p:nvPr/>
        </p:nvSpPr>
        <p:spPr bwMode="auto">
          <a:xfrm>
            <a:off x="1143000" y="500063"/>
            <a:ext cx="48577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en-US" altLang="zh-CN" dirty="0"/>
              <a:t>Convolutional layer or Feature extraction layer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-2.22222E-6 L 0.07673 -2.22222E-6 L 0.07673 0.0257 L 2.77778E-6 0.0257 L 2.77778E-6 0.05116 L 0.07673 0.05232 L 0.07673 0.07963 L 2.77778E-6 0.07963 L 2.77778E-6 0.10764 L 0.07673 0.10764 " pathEditMode="relative" rAng="0" ptsTypes="AAAAAAAAAA">
                                      <p:cBhvr>
                                        <p:cTn id="10" dur="3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37" y="53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12" presetID="18" presetClass="exit" presetSubtype="12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trips(downLeft)">
                                      <p:cBhvr>
                                        <p:cTn id="13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16" presetID="18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18" dur="2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6500"/>
                            </p:stCondLst>
                            <p:childTnLst>
                              <p:par>
                                <p:cTn id="20" presetID="2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1" dur="2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8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9500"/>
                            </p:stCondLst>
                            <p:childTnLst>
                              <p:par>
                                <p:cTn id="28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2.59259E-6 L 0.07761 2.59259E-6 L 0.07761 0.00903 L 0.00052 0.00903 L 0.00052 0.02986 L 0.01354 0.02986 L 0.01354 0.05 L 0.00052 0.0507 L 0.00052 0.07083 L 0.01354 0.07083 L 0.01354 0.09028 L 0.00052 0.09028 L 0.00104 0.10764 L 0.01407 0.10764 " pathEditMode="relative" ptsTypes="AAAAAAAAAAAAAA">
                                      <p:cBhvr>
                                        <p:cTn id="29" dur="3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12500"/>
                            </p:stCondLst>
                            <p:childTnLst>
                              <p:par>
                                <p:cTn id="31" presetID="18" presetClass="exit" presetSubtype="12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trips(downLeft)">
                                      <p:cBhvr>
                                        <p:cTn id="32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47" grpId="1" animBg="1"/>
      <p:bldP spid="47" grpId="2" animBg="1"/>
      <p:bldP spid="48" grpId="0" animBg="1"/>
      <p:bldP spid="48" grpId="1" animBg="1"/>
      <p:bldP spid="48" grpId="2" animBg="1"/>
      <p:bldP spid="49" grpId="0" animBg="1"/>
      <p:bldP spid="49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5" descr="E:\datacenter\doc\NWPU_doc\pic\nwpu-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600" y="214313"/>
            <a:ext cx="787400" cy="725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直接连接符 4"/>
          <p:cNvCxnSpPr/>
          <p:nvPr/>
        </p:nvCxnSpPr>
        <p:spPr>
          <a:xfrm>
            <a:off x="1214414" y="855650"/>
            <a:ext cx="6572296" cy="1588"/>
          </a:xfrm>
          <a:prstGeom prst="line">
            <a:avLst/>
          </a:prstGeom>
          <a:ln w="25400">
            <a:gradFill flip="none" rotWithShape="1">
              <a:gsLst>
                <a:gs pos="0">
                  <a:srgbClr val="03D4A8"/>
                </a:gs>
                <a:gs pos="25000">
                  <a:srgbClr val="21D6E0"/>
                </a:gs>
                <a:gs pos="75000">
                  <a:srgbClr val="0087E6"/>
                </a:gs>
                <a:gs pos="100000">
                  <a:srgbClr val="005CBF"/>
                </a:gs>
              </a:gsLst>
              <a:path path="circle">
                <a:fillToRect l="100000" b="100000"/>
              </a:path>
              <a:tileRect t="-100000" r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13" name="TextBox 25"/>
          <p:cNvSpPr txBox="1">
            <a:spLocks noChangeArrowheads="1"/>
          </p:cNvSpPr>
          <p:nvPr/>
        </p:nvSpPr>
        <p:spPr bwMode="auto">
          <a:xfrm>
            <a:off x="1357313" y="500063"/>
            <a:ext cx="464343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en-US" altLang="zh-CN" dirty="0"/>
              <a:t>Neural </a:t>
            </a:r>
            <a:r>
              <a:rPr lang="en-US" altLang="zh-CN" dirty="0" smtClean="0"/>
              <a:t>networks - </a:t>
            </a:r>
            <a:r>
              <a:rPr lang="en-US" altLang="zh-CN" dirty="0" err="1" smtClean="0"/>
              <a:t>feedforward</a:t>
            </a:r>
            <a:r>
              <a:rPr lang="en-US" altLang="zh-CN" dirty="0" smtClean="0"/>
              <a:t> </a:t>
            </a:r>
            <a:r>
              <a:rPr lang="en-US" altLang="zh-CN" dirty="0"/>
              <a:t>networks</a:t>
            </a:r>
            <a:endParaRPr lang="zh-CN" altLang="en-US" dirty="0"/>
          </a:p>
        </p:txBody>
      </p:sp>
      <p:pic>
        <p:nvPicPr>
          <p:cNvPr id="17414" name="Picture 26" descr="C:\Documents and Settings\Administrator\桌面\图像 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25" y="2101850"/>
            <a:ext cx="3430588" cy="1898650"/>
          </a:xfrm>
          <a:prstGeom prst="rect">
            <a:avLst/>
          </a:prstGeom>
          <a:noFill/>
          <a:ln w="9525">
            <a:solidFill>
              <a:srgbClr val="3366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任意多边形 47"/>
          <p:cNvSpPr/>
          <p:nvPr/>
        </p:nvSpPr>
        <p:spPr>
          <a:xfrm>
            <a:off x="511175" y="2173288"/>
            <a:ext cx="1427163" cy="1276350"/>
          </a:xfrm>
          <a:custGeom>
            <a:avLst/>
            <a:gdLst>
              <a:gd name="connsiteX0" fmla="*/ 0 w 1426129"/>
              <a:gd name="connsiteY0" fmla="*/ 0 h 1275127"/>
              <a:gd name="connsiteX1" fmla="*/ 0 w 1426129"/>
              <a:gd name="connsiteY1" fmla="*/ 1275127 h 1275127"/>
              <a:gd name="connsiteX2" fmla="*/ 679509 w 1426129"/>
              <a:gd name="connsiteY2" fmla="*/ 1266738 h 1275127"/>
              <a:gd name="connsiteX3" fmla="*/ 679509 w 1426129"/>
              <a:gd name="connsiteY3" fmla="*/ 453005 h 1275127"/>
              <a:gd name="connsiteX4" fmla="*/ 671120 w 1426129"/>
              <a:gd name="connsiteY4" fmla="*/ 352338 h 1275127"/>
              <a:gd name="connsiteX5" fmla="*/ 1426129 w 1426129"/>
              <a:gd name="connsiteY5" fmla="*/ 360727 h 1275127"/>
              <a:gd name="connsiteX6" fmla="*/ 1417740 w 1426129"/>
              <a:gd name="connsiteY6" fmla="*/ 33556 h 1275127"/>
              <a:gd name="connsiteX7" fmla="*/ 0 w 1426129"/>
              <a:gd name="connsiteY7" fmla="*/ 0 h 1275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26129" h="1275127">
                <a:moveTo>
                  <a:pt x="0" y="0"/>
                </a:moveTo>
                <a:lnTo>
                  <a:pt x="0" y="1275127"/>
                </a:lnTo>
                <a:lnTo>
                  <a:pt x="679509" y="1266738"/>
                </a:lnTo>
                <a:lnTo>
                  <a:pt x="679509" y="453005"/>
                </a:lnTo>
                <a:lnTo>
                  <a:pt x="671120" y="352338"/>
                </a:lnTo>
                <a:lnTo>
                  <a:pt x="1426129" y="360727"/>
                </a:lnTo>
                <a:lnTo>
                  <a:pt x="1417740" y="33556"/>
                </a:lnTo>
                <a:lnTo>
                  <a:pt x="0" y="0"/>
                </a:lnTo>
                <a:close/>
              </a:path>
            </a:pathLst>
          </a:custGeom>
          <a:noFill/>
          <a:ln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pic>
        <p:nvPicPr>
          <p:cNvPr id="23579" name="Picture 27" descr="C:\Documents and Settings\Administrator\桌面\图像 5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2063" y="1000125"/>
            <a:ext cx="2460625" cy="1214438"/>
          </a:xfrm>
          <a:prstGeom prst="rect">
            <a:avLst/>
          </a:prstGeom>
          <a:noFill/>
          <a:ln w="9525">
            <a:solidFill>
              <a:srgbClr val="3366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80" name="Picture 28" descr="C:\Documents and Settings\Administrator\桌面\图像 6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2500313"/>
            <a:ext cx="1357313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5" name="矩形 54"/>
          <p:cNvSpPr/>
          <p:nvPr/>
        </p:nvSpPr>
        <p:spPr>
          <a:xfrm>
            <a:off x="5929313" y="1214438"/>
            <a:ext cx="785812" cy="785812"/>
          </a:xfrm>
          <a:prstGeom prst="rect">
            <a:avLst/>
          </a:prstGeom>
          <a:noFill/>
          <a:ln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pic>
        <p:nvPicPr>
          <p:cNvPr id="23581" name="Picture 29" descr="C:\Documents and Settings\Administrator\桌面\图像 7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3296" y="3624758"/>
            <a:ext cx="3133725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82" name="Picture 30" descr="C:\Documents and Settings\Administrator\桌面\图像 8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7275" y="3995738"/>
            <a:ext cx="17049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6" name="左大括号 55"/>
          <p:cNvSpPr/>
          <p:nvPr/>
        </p:nvSpPr>
        <p:spPr>
          <a:xfrm>
            <a:off x="4724400" y="3643313"/>
            <a:ext cx="142875" cy="785812"/>
          </a:xfrm>
          <a:prstGeom prst="leftBrace">
            <a:avLst/>
          </a:prstGeom>
          <a:noFill/>
          <a:ln>
            <a:solidFill>
              <a:srgbClr val="FF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pic>
        <p:nvPicPr>
          <p:cNvPr id="57" name="Picture 23" descr="C:\Documents and Settings\Administrator\桌面\图像 9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9188" y="3687763"/>
            <a:ext cx="2143125" cy="741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8" name="左大括号 57"/>
          <p:cNvSpPr/>
          <p:nvPr/>
        </p:nvSpPr>
        <p:spPr>
          <a:xfrm>
            <a:off x="4714875" y="3643313"/>
            <a:ext cx="142875" cy="785812"/>
          </a:xfrm>
          <a:prstGeom prst="leftBrace">
            <a:avLst/>
          </a:prstGeom>
          <a:noFill/>
          <a:ln>
            <a:solidFill>
              <a:srgbClr val="FF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35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35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35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35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3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35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35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3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55" grpId="0" animBg="1"/>
      <p:bldP spid="56" grpId="0" animBg="1"/>
      <p:bldP spid="58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5" descr="E:\datacenter\doc\NWPU_doc\pic\nwpu-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600" y="214313"/>
            <a:ext cx="787400" cy="725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直接连接符 4"/>
          <p:cNvCxnSpPr/>
          <p:nvPr/>
        </p:nvCxnSpPr>
        <p:spPr>
          <a:xfrm>
            <a:off x="1214414" y="855650"/>
            <a:ext cx="6572296" cy="1588"/>
          </a:xfrm>
          <a:prstGeom prst="line">
            <a:avLst/>
          </a:prstGeom>
          <a:ln w="25400">
            <a:gradFill flip="none" rotWithShape="1">
              <a:gsLst>
                <a:gs pos="0">
                  <a:srgbClr val="03D4A8"/>
                </a:gs>
                <a:gs pos="25000">
                  <a:srgbClr val="21D6E0"/>
                </a:gs>
                <a:gs pos="75000">
                  <a:srgbClr val="0087E6"/>
                </a:gs>
                <a:gs pos="100000">
                  <a:srgbClr val="005CBF"/>
                </a:gs>
              </a:gsLst>
              <a:path path="circle">
                <a:fillToRect l="100000" b="100000"/>
              </a:path>
              <a:tileRect t="-100000" r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605" name="TextBox 15"/>
          <p:cNvSpPr txBox="1">
            <a:spLocks noChangeArrowheads="1"/>
          </p:cNvSpPr>
          <p:nvPr/>
        </p:nvSpPr>
        <p:spPr bwMode="auto">
          <a:xfrm>
            <a:off x="1143000" y="500063"/>
            <a:ext cx="48577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en-US" altLang="zh-CN" dirty="0"/>
              <a:t>Subsampling layer</a:t>
            </a:r>
            <a:endParaRPr lang="zh-CN" altLang="en-US" dirty="0"/>
          </a:p>
        </p:txBody>
      </p:sp>
      <p:grpSp>
        <p:nvGrpSpPr>
          <p:cNvPr id="25606" name="Group 35"/>
          <p:cNvGrpSpPr>
            <a:grpSpLocks/>
          </p:cNvGrpSpPr>
          <p:nvPr/>
        </p:nvGrpSpPr>
        <p:grpSpPr bwMode="auto">
          <a:xfrm>
            <a:off x="1000125" y="1535113"/>
            <a:ext cx="3571875" cy="1055687"/>
            <a:chOff x="352" y="1008"/>
            <a:chExt cx="4208" cy="1296"/>
          </a:xfrm>
        </p:grpSpPr>
        <p:pic>
          <p:nvPicPr>
            <p:cNvPr id="25702" name="Picture 21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18" y="1392"/>
              <a:ext cx="803" cy="90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703" name="Picture 22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60" y="1775"/>
              <a:ext cx="495" cy="52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704" name="Picture 23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6" y="2035"/>
              <a:ext cx="264" cy="26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705" name="Picture 28" descr="1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2" y="1008"/>
              <a:ext cx="1252" cy="128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706" name="Picture 33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57" y="1008"/>
              <a:ext cx="1207" cy="129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5607" name="Group 342"/>
          <p:cNvGrpSpPr>
            <a:grpSpLocks/>
          </p:cNvGrpSpPr>
          <p:nvPr/>
        </p:nvGrpSpPr>
        <p:grpSpPr bwMode="auto">
          <a:xfrm>
            <a:off x="6143625" y="1357313"/>
            <a:ext cx="1935163" cy="1928812"/>
            <a:chOff x="480" y="1558"/>
            <a:chExt cx="2001" cy="1994"/>
          </a:xfrm>
        </p:grpSpPr>
        <p:grpSp>
          <p:nvGrpSpPr>
            <p:cNvPr id="25610" name="Group 341"/>
            <p:cNvGrpSpPr>
              <a:grpSpLocks/>
            </p:cNvGrpSpPr>
            <p:nvPr/>
          </p:nvGrpSpPr>
          <p:grpSpPr bwMode="auto">
            <a:xfrm>
              <a:off x="480" y="1969"/>
              <a:ext cx="1776" cy="1583"/>
              <a:chOff x="480" y="1969"/>
              <a:chExt cx="1776" cy="1583"/>
            </a:xfrm>
          </p:grpSpPr>
          <p:sp>
            <p:nvSpPr>
              <p:cNvPr id="25612" name="Oval 86"/>
              <p:cNvSpPr>
                <a:spLocks noChangeArrowheads="1"/>
              </p:cNvSpPr>
              <p:nvPr/>
            </p:nvSpPr>
            <p:spPr bwMode="auto">
              <a:xfrm>
                <a:off x="1679" y="1969"/>
                <a:ext cx="160" cy="160"/>
              </a:xfrm>
              <a:prstGeom prst="ellipse">
                <a:avLst/>
              </a:prstGeom>
              <a:solidFill>
                <a:srgbClr val="00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5613" name="Oval 87"/>
              <p:cNvSpPr>
                <a:spLocks noChangeArrowheads="1"/>
              </p:cNvSpPr>
              <p:nvPr/>
            </p:nvSpPr>
            <p:spPr bwMode="auto">
              <a:xfrm>
                <a:off x="1439" y="1969"/>
                <a:ext cx="160" cy="160"/>
              </a:xfrm>
              <a:prstGeom prst="ellipse">
                <a:avLst/>
              </a:prstGeom>
              <a:solidFill>
                <a:srgbClr val="33CC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5614" name="Oval 88"/>
              <p:cNvSpPr>
                <a:spLocks noChangeArrowheads="1"/>
              </p:cNvSpPr>
              <p:nvPr/>
            </p:nvSpPr>
            <p:spPr bwMode="auto">
              <a:xfrm>
                <a:off x="1200" y="1969"/>
                <a:ext cx="159" cy="160"/>
              </a:xfrm>
              <a:prstGeom prst="ellipse">
                <a:avLst/>
              </a:prstGeom>
              <a:solidFill>
                <a:srgbClr val="777777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5615" name="Oval 89"/>
              <p:cNvSpPr>
                <a:spLocks noChangeArrowheads="1"/>
              </p:cNvSpPr>
              <p:nvPr/>
            </p:nvSpPr>
            <p:spPr bwMode="auto">
              <a:xfrm>
                <a:off x="960" y="1969"/>
                <a:ext cx="159" cy="160"/>
              </a:xfrm>
              <a:prstGeom prst="ellipse">
                <a:avLst/>
              </a:prstGeom>
              <a:solidFill>
                <a:srgbClr val="EAEAEA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5616" name="Oval 90"/>
              <p:cNvSpPr>
                <a:spLocks noChangeArrowheads="1"/>
              </p:cNvSpPr>
              <p:nvPr/>
            </p:nvSpPr>
            <p:spPr bwMode="auto">
              <a:xfrm>
                <a:off x="720" y="1969"/>
                <a:ext cx="160" cy="160"/>
              </a:xfrm>
              <a:prstGeom prst="ellipse">
                <a:avLst/>
              </a:prstGeom>
              <a:solidFill>
                <a:srgbClr val="FF0066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5617" name="Oval 91"/>
              <p:cNvSpPr>
                <a:spLocks noChangeArrowheads="1"/>
              </p:cNvSpPr>
              <p:nvPr/>
            </p:nvSpPr>
            <p:spPr bwMode="auto">
              <a:xfrm>
                <a:off x="480" y="1969"/>
                <a:ext cx="159" cy="160"/>
              </a:xfrm>
              <a:prstGeom prst="ellipse">
                <a:avLst/>
              </a:prstGeom>
              <a:solidFill>
                <a:srgbClr val="FF33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5618" name="Line 92"/>
              <p:cNvSpPr>
                <a:spLocks noChangeShapeType="1"/>
              </p:cNvSpPr>
              <p:nvPr/>
            </p:nvSpPr>
            <p:spPr bwMode="auto">
              <a:xfrm>
                <a:off x="640" y="2049"/>
                <a:ext cx="7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5619" name="Line 93"/>
              <p:cNvSpPr>
                <a:spLocks noChangeShapeType="1"/>
              </p:cNvSpPr>
              <p:nvPr/>
            </p:nvSpPr>
            <p:spPr bwMode="auto">
              <a:xfrm>
                <a:off x="881" y="2049"/>
                <a:ext cx="7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5620" name="Line 94"/>
              <p:cNvSpPr>
                <a:spLocks noChangeShapeType="1"/>
              </p:cNvSpPr>
              <p:nvPr/>
            </p:nvSpPr>
            <p:spPr bwMode="auto">
              <a:xfrm>
                <a:off x="1120" y="2049"/>
                <a:ext cx="8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5621" name="Line 95"/>
              <p:cNvSpPr>
                <a:spLocks noChangeShapeType="1"/>
              </p:cNvSpPr>
              <p:nvPr/>
            </p:nvSpPr>
            <p:spPr bwMode="auto">
              <a:xfrm>
                <a:off x="1360" y="2049"/>
                <a:ext cx="7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5622" name="Line 96"/>
              <p:cNvSpPr>
                <a:spLocks noChangeShapeType="1"/>
              </p:cNvSpPr>
              <p:nvPr/>
            </p:nvSpPr>
            <p:spPr bwMode="auto">
              <a:xfrm>
                <a:off x="1600" y="2049"/>
                <a:ext cx="7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5623" name="Oval 97"/>
              <p:cNvSpPr>
                <a:spLocks noChangeArrowheads="1"/>
              </p:cNvSpPr>
              <p:nvPr/>
            </p:nvSpPr>
            <p:spPr bwMode="auto">
              <a:xfrm>
                <a:off x="1679" y="2210"/>
                <a:ext cx="160" cy="160"/>
              </a:xfrm>
              <a:prstGeom prst="ellipse">
                <a:avLst/>
              </a:prstGeom>
              <a:solidFill>
                <a:srgbClr val="0066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5624" name="Oval 98"/>
              <p:cNvSpPr>
                <a:spLocks noChangeArrowheads="1"/>
              </p:cNvSpPr>
              <p:nvPr/>
            </p:nvSpPr>
            <p:spPr bwMode="auto">
              <a:xfrm>
                <a:off x="1439" y="2210"/>
                <a:ext cx="160" cy="160"/>
              </a:xfrm>
              <a:prstGeom prst="ellipse">
                <a:avLst/>
              </a:prstGeom>
              <a:solidFill>
                <a:srgbClr val="00CC66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5625" name="Oval 99"/>
              <p:cNvSpPr>
                <a:spLocks noChangeArrowheads="1"/>
              </p:cNvSpPr>
              <p:nvPr/>
            </p:nvSpPr>
            <p:spPr bwMode="auto">
              <a:xfrm>
                <a:off x="1200" y="2210"/>
                <a:ext cx="159" cy="160"/>
              </a:xfrm>
              <a:prstGeom prst="ellipse">
                <a:avLst/>
              </a:prstGeom>
              <a:solidFill>
                <a:srgbClr val="C0C0C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5626" name="Oval 100"/>
              <p:cNvSpPr>
                <a:spLocks noChangeArrowheads="1"/>
              </p:cNvSpPr>
              <p:nvPr/>
            </p:nvSpPr>
            <p:spPr bwMode="auto">
              <a:xfrm>
                <a:off x="960" y="2210"/>
                <a:ext cx="159" cy="160"/>
              </a:xfrm>
              <a:prstGeom prst="ellipse">
                <a:avLst/>
              </a:prstGeom>
              <a:solidFill>
                <a:srgbClr val="777777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5627" name="Oval 101"/>
              <p:cNvSpPr>
                <a:spLocks noChangeArrowheads="1"/>
              </p:cNvSpPr>
              <p:nvPr/>
            </p:nvSpPr>
            <p:spPr bwMode="auto">
              <a:xfrm>
                <a:off x="720" y="2210"/>
                <a:ext cx="160" cy="160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5628" name="Oval 102"/>
              <p:cNvSpPr>
                <a:spLocks noChangeArrowheads="1"/>
              </p:cNvSpPr>
              <p:nvPr/>
            </p:nvSpPr>
            <p:spPr bwMode="auto">
              <a:xfrm>
                <a:off x="480" y="2210"/>
                <a:ext cx="159" cy="160"/>
              </a:xfrm>
              <a:prstGeom prst="ellipse">
                <a:avLst/>
              </a:prstGeom>
              <a:solidFill>
                <a:srgbClr val="FF505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5629" name="Line 103"/>
              <p:cNvSpPr>
                <a:spLocks noChangeShapeType="1"/>
              </p:cNvSpPr>
              <p:nvPr/>
            </p:nvSpPr>
            <p:spPr bwMode="auto">
              <a:xfrm>
                <a:off x="640" y="2291"/>
                <a:ext cx="7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5630" name="Line 104"/>
              <p:cNvSpPr>
                <a:spLocks noChangeShapeType="1"/>
              </p:cNvSpPr>
              <p:nvPr/>
            </p:nvSpPr>
            <p:spPr bwMode="auto">
              <a:xfrm>
                <a:off x="881" y="2291"/>
                <a:ext cx="7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5631" name="Line 105"/>
              <p:cNvSpPr>
                <a:spLocks noChangeShapeType="1"/>
              </p:cNvSpPr>
              <p:nvPr/>
            </p:nvSpPr>
            <p:spPr bwMode="auto">
              <a:xfrm>
                <a:off x="1120" y="2291"/>
                <a:ext cx="8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5632" name="Line 106"/>
              <p:cNvSpPr>
                <a:spLocks noChangeShapeType="1"/>
              </p:cNvSpPr>
              <p:nvPr/>
            </p:nvSpPr>
            <p:spPr bwMode="auto">
              <a:xfrm>
                <a:off x="1360" y="2291"/>
                <a:ext cx="7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5633" name="Line 107"/>
              <p:cNvSpPr>
                <a:spLocks noChangeShapeType="1"/>
              </p:cNvSpPr>
              <p:nvPr/>
            </p:nvSpPr>
            <p:spPr bwMode="auto">
              <a:xfrm>
                <a:off x="1600" y="2291"/>
                <a:ext cx="7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5634" name="Line 108"/>
              <p:cNvSpPr>
                <a:spLocks noChangeShapeType="1"/>
              </p:cNvSpPr>
              <p:nvPr/>
            </p:nvSpPr>
            <p:spPr bwMode="auto">
              <a:xfrm flipV="1">
                <a:off x="560" y="2130"/>
                <a:ext cx="0" cy="7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5635" name="Line 109"/>
              <p:cNvSpPr>
                <a:spLocks noChangeShapeType="1"/>
              </p:cNvSpPr>
              <p:nvPr/>
            </p:nvSpPr>
            <p:spPr bwMode="auto">
              <a:xfrm flipV="1">
                <a:off x="800" y="2130"/>
                <a:ext cx="0" cy="7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5636" name="Line 110"/>
              <p:cNvSpPr>
                <a:spLocks noChangeShapeType="1"/>
              </p:cNvSpPr>
              <p:nvPr/>
            </p:nvSpPr>
            <p:spPr bwMode="auto">
              <a:xfrm flipV="1">
                <a:off x="1039" y="2130"/>
                <a:ext cx="0" cy="7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5637" name="Line 111"/>
              <p:cNvSpPr>
                <a:spLocks noChangeShapeType="1"/>
              </p:cNvSpPr>
              <p:nvPr/>
            </p:nvSpPr>
            <p:spPr bwMode="auto">
              <a:xfrm flipV="1">
                <a:off x="1279" y="2130"/>
                <a:ext cx="0" cy="7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5638" name="Line 112"/>
              <p:cNvSpPr>
                <a:spLocks noChangeShapeType="1"/>
              </p:cNvSpPr>
              <p:nvPr/>
            </p:nvSpPr>
            <p:spPr bwMode="auto">
              <a:xfrm flipV="1">
                <a:off x="1520" y="2130"/>
                <a:ext cx="0" cy="7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5639" name="Line 113"/>
              <p:cNvSpPr>
                <a:spLocks noChangeShapeType="1"/>
              </p:cNvSpPr>
              <p:nvPr/>
            </p:nvSpPr>
            <p:spPr bwMode="auto">
              <a:xfrm flipV="1">
                <a:off x="1759" y="2130"/>
                <a:ext cx="0" cy="7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5640" name="Oval 114"/>
              <p:cNvSpPr>
                <a:spLocks noChangeArrowheads="1"/>
              </p:cNvSpPr>
              <p:nvPr/>
            </p:nvSpPr>
            <p:spPr bwMode="auto">
              <a:xfrm>
                <a:off x="1679" y="2450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5641" name="Oval 115"/>
              <p:cNvSpPr>
                <a:spLocks noChangeArrowheads="1"/>
              </p:cNvSpPr>
              <p:nvPr/>
            </p:nvSpPr>
            <p:spPr bwMode="auto">
              <a:xfrm>
                <a:off x="1439" y="2450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5642" name="Oval 116"/>
              <p:cNvSpPr>
                <a:spLocks noChangeArrowheads="1"/>
              </p:cNvSpPr>
              <p:nvPr/>
            </p:nvSpPr>
            <p:spPr bwMode="auto">
              <a:xfrm>
                <a:off x="1200" y="2450"/>
                <a:ext cx="159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5643" name="Oval 117"/>
              <p:cNvSpPr>
                <a:spLocks noChangeArrowheads="1"/>
              </p:cNvSpPr>
              <p:nvPr/>
            </p:nvSpPr>
            <p:spPr bwMode="auto">
              <a:xfrm>
                <a:off x="960" y="2450"/>
                <a:ext cx="159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5644" name="Oval 118"/>
              <p:cNvSpPr>
                <a:spLocks noChangeArrowheads="1"/>
              </p:cNvSpPr>
              <p:nvPr/>
            </p:nvSpPr>
            <p:spPr bwMode="auto">
              <a:xfrm>
                <a:off x="720" y="2450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5645" name="Oval 119"/>
              <p:cNvSpPr>
                <a:spLocks noChangeArrowheads="1"/>
              </p:cNvSpPr>
              <p:nvPr/>
            </p:nvSpPr>
            <p:spPr bwMode="auto">
              <a:xfrm>
                <a:off x="480" y="2450"/>
                <a:ext cx="159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5646" name="Line 120"/>
              <p:cNvSpPr>
                <a:spLocks noChangeShapeType="1"/>
              </p:cNvSpPr>
              <p:nvPr/>
            </p:nvSpPr>
            <p:spPr bwMode="auto">
              <a:xfrm>
                <a:off x="640" y="2531"/>
                <a:ext cx="7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5647" name="Line 121"/>
              <p:cNvSpPr>
                <a:spLocks noChangeShapeType="1"/>
              </p:cNvSpPr>
              <p:nvPr/>
            </p:nvSpPr>
            <p:spPr bwMode="auto">
              <a:xfrm>
                <a:off x="881" y="2531"/>
                <a:ext cx="7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5648" name="Line 122"/>
              <p:cNvSpPr>
                <a:spLocks noChangeShapeType="1"/>
              </p:cNvSpPr>
              <p:nvPr/>
            </p:nvSpPr>
            <p:spPr bwMode="auto">
              <a:xfrm>
                <a:off x="1120" y="2531"/>
                <a:ext cx="8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5649" name="Line 123"/>
              <p:cNvSpPr>
                <a:spLocks noChangeShapeType="1"/>
              </p:cNvSpPr>
              <p:nvPr/>
            </p:nvSpPr>
            <p:spPr bwMode="auto">
              <a:xfrm>
                <a:off x="1360" y="2531"/>
                <a:ext cx="7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5650" name="Line 124"/>
              <p:cNvSpPr>
                <a:spLocks noChangeShapeType="1"/>
              </p:cNvSpPr>
              <p:nvPr/>
            </p:nvSpPr>
            <p:spPr bwMode="auto">
              <a:xfrm>
                <a:off x="1600" y="2531"/>
                <a:ext cx="7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5651" name="Line 125"/>
              <p:cNvSpPr>
                <a:spLocks noChangeShapeType="1"/>
              </p:cNvSpPr>
              <p:nvPr/>
            </p:nvSpPr>
            <p:spPr bwMode="auto">
              <a:xfrm flipV="1">
                <a:off x="560" y="2370"/>
                <a:ext cx="0" cy="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5652" name="Line 126"/>
              <p:cNvSpPr>
                <a:spLocks noChangeShapeType="1"/>
              </p:cNvSpPr>
              <p:nvPr/>
            </p:nvSpPr>
            <p:spPr bwMode="auto">
              <a:xfrm flipV="1">
                <a:off x="800" y="2370"/>
                <a:ext cx="0" cy="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5653" name="Line 127"/>
              <p:cNvSpPr>
                <a:spLocks noChangeShapeType="1"/>
              </p:cNvSpPr>
              <p:nvPr/>
            </p:nvSpPr>
            <p:spPr bwMode="auto">
              <a:xfrm flipV="1">
                <a:off x="1039" y="2370"/>
                <a:ext cx="0" cy="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5654" name="Line 128"/>
              <p:cNvSpPr>
                <a:spLocks noChangeShapeType="1"/>
              </p:cNvSpPr>
              <p:nvPr/>
            </p:nvSpPr>
            <p:spPr bwMode="auto">
              <a:xfrm flipV="1">
                <a:off x="1279" y="2370"/>
                <a:ext cx="0" cy="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5655" name="Line 129"/>
              <p:cNvSpPr>
                <a:spLocks noChangeShapeType="1"/>
              </p:cNvSpPr>
              <p:nvPr/>
            </p:nvSpPr>
            <p:spPr bwMode="auto">
              <a:xfrm flipV="1">
                <a:off x="1520" y="2370"/>
                <a:ext cx="0" cy="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5656" name="Line 130"/>
              <p:cNvSpPr>
                <a:spLocks noChangeShapeType="1"/>
              </p:cNvSpPr>
              <p:nvPr/>
            </p:nvSpPr>
            <p:spPr bwMode="auto">
              <a:xfrm flipV="1">
                <a:off x="1759" y="2370"/>
                <a:ext cx="0" cy="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5657" name="Oval 131"/>
              <p:cNvSpPr>
                <a:spLocks noChangeArrowheads="1"/>
              </p:cNvSpPr>
              <p:nvPr/>
            </p:nvSpPr>
            <p:spPr bwMode="auto">
              <a:xfrm>
                <a:off x="1679" y="2691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5658" name="Oval 132"/>
              <p:cNvSpPr>
                <a:spLocks noChangeArrowheads="1"/>
              </p:cNvSpPr>
              <p:nvPr/>
            </p:nvSpPr>
            <p:spPr bwMode="auto">
              <a:xfrm>
                <a:off x="1439" y="2691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5659" name="Oval 133"/>
              <p:cNvSpPr>
                <a:spLocks noChangeArrowheads="1"/>
              </p:cNvSpPr>
              <p:nvPr/>
            </p:nvSpPr>
            <p:spPr bwMode="auto">
              <a:xfrm>
                <a:off x="1200" y="2691"/>
                <a:ext cx="159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5660" name="Oval 134"/>
              <p:cNvSpPr>
                <a:spLocks noChangeArrowheads="1"/>
              </p:cNvSpPr>
              <p:nvPr/>
            </p:nvSpPr>
            <p:spPr bwMode="auto">
              <a:xfrm>
                <a:off x="960" y="2691"/>
                <a:ext cx="159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5661" name="Oval 135"/>
              <p:cNvSpPr>
                <a:spLocks noChangeArrowheads="1"/>
              </p:cNvSpPr>
              <p:nvPr/>
            </p:nvSpPr>
            <p:spPr bwMode="auto">
              <a:xfrm>
                <a:off x="720" y="2691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5662" name="Oval 136"/>
              <p:cNvSpPr>
                <a:spLocks noChangeArrowheads="1"/>
              </p:cNvSpPr>
              <p:nvPr/>
            </p:nvSpPr>
            <p:spPr bwMode="auto">
              <a:xfrm>
                <a:off x="480" y="2691"/>
                <a:ext cx="159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5663" name="Line 137"/>
              <p:cNvSpPr>
                <a:spLocks noChangeShapeType="1"/>
              </p:cNvSpPr>
              <p:nvPr/>
            </p:nvSpPr>
            <p:spPr bwMode="auto">
              <a:xfrm>
                <a:off x="640" y="2771"/>
                <a:ext cx="7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5664" name="Line 138"/>
              <p:cNvSpPr>
                <a:spLocks noChangeShapeType="1"/>
              </p:cNvSpPr>
              <p:nvPr/>
            </p:nvSpPr>
            <p:spPr bwMode="auto">
              <a:xfrm>
                <a:off x="881" y="2771"/>
                <a:ext cx="7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5665" name="Line 139"/>
              <p:cNvSpPr>
                <a:spLocks noChangeShapeType="1"/>
              </p:cNvSpPr>
              <p:nvPr/>
            </p:nvSpPr>
            <p:spPr bwMode="auto">
              <a:xfrm>
                <a:off x="1120" y="2771"/>
                <a:ext cx="8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5666" name="Line 140"/>
              <p:cNvSpPr>
                <a:spLocks noChangeShapeType="1"/>
              </p:cNvSpPr>
              <p:nvPr/>
            </p:nvSpPr>
            <p:spPr bwMode="auto">
              <a:xfrm>
                <a:off x="1360" y="2771"/>
                <a:ext cx="7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5667" name="Line 141"/>
              <p:cNvSpPr>
                <a:spLocks noChangeShapeType="1"/>
              </p:cNvSpPr>
              <p:nvPr/>
            </p:nvSpPr>
            <p:spPr bwMode="auto">
              <a:xfrm>
                <a:off x="1600" y="2771"/>
                <a:ext cx="7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5668" name="Line 142"/>
              <p:cNvSpPr>
                <a:spLocks noChangeShapeType="1"/>
              </p:cNvSpPr>
              <p:nvPr/>
            </p:nvSpPr>
            <p:spPr bwMode="auto">
              <a:xfrm flipV="1">
                <a:off x="560" y="2610"/>
                <a:ext cx="0" cy="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5669" name="Line 143"/>
              <p:cNvSpPr>
                <a:spLocks noChangeShapeType="1"/>
              </p:cNvSpPr>
              <p:nvPr/>
            </p:nvSpPr>
            <p:spPr bwMode="auto">
              <a:xfrm flipV="1">
                <a:off x="800" y="2610"/>
                <a:ext cx="0" cy="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5670" name="Line 144"/>
              <p:cNvSpPr>
                <a:spLocks noChangeShapeType="1"/>
              </p:cNvSpPr>
              <p:nvPr/>
            </p:nvSpPr>
            <p:spPr bwMode="auto">
              <a:xfrm flipV="1">
                <a:off x="1039" y="2610"/>
                <a:ext cx="0" cy="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5671" name="Line 145"/>
              <p:cNvSpPr>
                <a:spLocks noChangeShapeType="1"/>
              </p:cNvSpPr>
              <p:nvPr/>
            </p:nvSpPr>
            <p:spPr bwMode="auto">
              <a:xfrm flipV="1">
                <a:off x="1279" y="2610"/>
                <a:ext cx="0" cy="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5672" name="Line 146"/>
              <p:cNvSpPr>
                <a:spLocks noChangeShapeType="1"/>
              </p:cNvSpPr>
              <p:nvPr/>
            </p:nvSpPr>
            <p:spPr bwMode="auto">
              <a:xfrm flipV="1">
                <a:off x="1520" y="2610"/>
                <a:ext cx="0" cy="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5673" name="Line 147"/>
              <p:cNvSpPr>
                <a:spLocks noChangeShapeType="1"/>
              </p:cNvSpPr>
              <p:nvPr/>
            </p:nvSpPr>
            <p:spPr bwMode="auto">
              <a:xfrm flipV="1">
                <a:off x="1759" y="2610"/>
                <a:ext cx="0" cy="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102" name="Oval 166"/>
              <p:cNvSpPr>
                <a:spLocks noChangeArrowheads="1"/>
              </p:cNvSpPr>
              <p:nvPr/>
            </p:nvSpPr>
            <p:spPr bwMode="auto">
              <a:xfrm>
                <a:off x="2097" y="3152"/>
                <a:ext cx="159" cy="161"/>
              </a:xfrm>
              <a:prstGeom prst="ellipse">
                <a:avLst/>
              </a:prstGeom>
              <a:solidFill>
                <a:schemeClr val="hlink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dist="107763" dir="8100000" algn="ctr" rotWithShape="0">
                  <a:schemeClr val="bg2">
                    <a:alpha val="50000"/>
                  </a:schemeClr>
                </a:outerShdw>
              </a:effectLst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latin typeface="Arial" pitchFamily="34" charset="0"/>
                  <a:ea typeface="宋体" pitchFamily="2" charset="-122"/>
                </a:endParaRPr>
              </a:p>
            </p:txBody>
          </p:sp>
          <p:sp>
            <p:nvSpPr>
              <p:cNvPr id="103" name="Oval 167"/>
              <p:cNvSpPr>
                <a:spLocks noChangeArrowheads="1"/>
              </p:cNvSpPr>
              <p:nvPr/>
            </p:nvSpPr>
            <p:spPr bwMode="auto">
              <a:xfrm>
                <a:off x="1857" y="3152"/>
                <a:ext cx="159" cy="161"/>
              </a:xfrm>
              <a:prstGeom prst="ellipse">
                <a:avLst/>
              </a:prstGeom>
              <a:solidFill>
                <a:srgbClr val="C0C0C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dist="107763" dir="8100000" algn="ctr" rotWithShape="0">
                  <a:schemeClr val="bg2">
                    <a:alpha val="50000"/>
                  </a:schemeClr>
                </a:outerShdw>
              </a:effectLst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latin typeface="Arial" pitchFamily="34" charset="0"/>
                  <a:ea typeface="宋体" pitchFamily="2" charset="-122"/>
                </a:endParaRPr>
              </a:p>
            </p:txBody>
          </p:sp>
          <p:sp>
            <p:nvSpPr>
              <p:cNvPr id="104" name="Oval 168"/>
              <p:cNvSpPr>
                <a:spLocks noChangeArrowheads="1"/>
              </p:cNvSpPr>
              <p:nvPr/>
            </p:nvSpPr>
            <p:spPr bwMode="auto">
              <a:xfrm>
                <a:off x="1618" y="3152"/>
                <a:ext cx="159" cy="161"/>
              </a:xfrm>
              <a:prstGeom prst="ellipse">
                <a:avLst/>
              </a:prstGeom>
              <a:solidFill>
                <a:srgbClr val="FF505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dist="107763" dir="8100000" algn="ctr" rotWithShape="0">
                  <a:schemeClr val="bg2">
                    <a:alpha val="50000"/>
                  </a:schemeClr>
                </a:outerShdw>
              </a:effectLst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latin typeface="Arial" pitchFamily="34" charset="0"/>
                  <a:ea typeface="宋体" pitchFamily="2" charset="-122"/>
                </a:endParaRPr>
              </a:p>
            </p:txBody>
          </p:sp>
          <p:sp>
            <p:nvSpPr>
              <p:cNvPr id="105" name="Line 169"/>
              <p:cNvSpPr>
                <a:spLocks noChangeShapeType="1"/>
              </p:cNvSpPr>
              <p:nvPr/>
            </p:nvSpPr>
            <p:spPr bwMode="auto">
              <a:xfrm>
                <a:off x="1778" y="3234"/>
                <a:ext cx="7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dist="107763" dir="8100000" algn="ctr" rotWithShape="0">
                  <a:schemeClr val="bg2">
                    <a:alpha val="50000"/>
                  </a:schemeClr>
                </a:outerShdw>
              </a:effectLst>
            </p:spPr>
            <p:txBody>
              <a:bodyPr wrap="none"/>
              <a:lstStyle/>
              <a:p>
                <a:pPr>
                  <a:defRPr/>
                </a:pPr>
                <a:endParaRPr lang="zh-CN" altLang="en-US">
                  <a:latin typeface="Arial" pitchFamily="34" charset="0"/>
                  <a:ea typeface="宋体" pitchFamily="2" charset="-122"/>
                </a:endParaRPr>
              </a:p>
            </p:txBody>
          </p:sp>
          <p:sp>
            <p:nvSpPr>
              <p:cNvPr id="106" name="Line 170"/>
              <p:cNvSpPr>
                <a:spLocks noChangeShapeType="1"/>
              </p:cNvSpPr>
              <p:nvPr/>
            </p:nvSpPr>
            <p:spPr bwMode="auto">
              <a:xfrm>
                <a:off x="2016" y="3234"/>
                <a:ext cx="8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dist="107763" dir="8100000" algn="ctr" rotWithShape="0">
                  <a:schemeClr val="bg2">
                    <a:alpha val="50000"/>
                  </a:schemeClr>
                </a:outerShdw>
              </a:effectLst>
            </p:spPr>
            <p:txBody>
              <a:bodyPr wrap="none"/>
              <a:lstStyle/>
              <a:p>
                <a:pPr>
                  <a:defRPr/>
                </a:pPr>
                <a:endParaRPr lang="zh-CN" altLang="en-US">
                  <a:latin typeface="Arial" pitchFamily="34" charset="0"/>
                  <a:ea typeface="宋体" pitchFamily="2" charset="-122"/>
                </a:endParaRPr>
              </a:p>
            </p:txBody>
          </p:sp>
          <p:sp>
            <p:nvSpPr>
              <p:cNvPr id="107" name="Oval 173"/>
              <p:cNvSpPr>
                <a:spLocks noChangeArrowheads="1"/>
              </p:cNvSpPr>
              <p:nvPr/>
            </p:nvSpPr>
            <p:spPr bwMode="auto">
              <a:xfrm>
                <a:off x="2097" y="3391"/>
                <a:ext cx="159" cy="161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dist="107763" dir="8100000" algn="ctr" rotWithShape="0">
                  <a:schemeClr val="bg2">
                    <a:alpha val="50000"/>
                  </a:schemeClr>
                </a:outerShdw>
              </a:effectLst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latin typeface="Arial" pitchFamily="34" charset="0"/>
                  <a:ea typeface="宋体" pitchFamily="2" charset="-122"/>
                </a:endParaRPr>
              </a:p>
            </p:txBody>
          </p:sp>
          <p:sp>
            <p:nvSpPr>
              <p:cNvPr id="108" name="Oval 174"/>
              <p:cNvSpPr>
                <a:spLocks noChangeArrowheads="1"/>
              </p:cNvSpPr>
              <p:nvPr/>
            </p:nvSpPr>
            <p:spPr bwMode="auto">
              <a:xfrm>
                <a:off x="1857" y="3391"/>
                <a:ext cx="159" cy="161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dist="107763" dir="8100000" algn="ctr" rotWithShape="0">
                  <a:schemeClr val="bg2">
                    <a:alpha val="50000"/>
                  </a:schemeClr>
                </a:outerShdw>
              </a:effectLst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latin typeface="Arial" pitchFamily="34" charset="0"/>
                  <a:ea typeface="宋体" pitchFamily="2" charset="-122"/>
                </a:endParaRPr>
              </a:p>
            </p:txBody>
          </p:sp>
          <p:sp>
            <p:nvSpPr>
              <p:cNvPr id="109" name="Oval 175"/>
              <p:cNvSpPr>
                <a:spLocks noChangeArrowheads="1"/>
              </p:cNvSpPr>
              <p:nvPr/>
            </p:nvSpPr>
            <p:spPr bwMode="auto">
              <a:xfrm>
                <a:off x="1618" y="3391"/>
                <a:ext cx="159" cy="161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dist="107763" dir="8100000" algn="ctr" rotWithShape="0">
                  <a:schemeClr val="bg2">
                    <a:alpha val="50000"/>
                  </a:schemeClr>
                </a:outerShdw>
              </a:effectLst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latin typeface="Arial" pitchFamily="34" charset="0"/>
                  <a:ea typeface="宋体" pitchFamily="2" charset="-122"/>
                </a:endParaRPr>
              </a:p>
            </p:txBody>
          </p:sp>
          <p:sp>
            <p:nvSpPr>
              <p:cNvPr id="110" name="Line 176"/>
              <p:cNvSpPr>
                <a:spLocks noChangeShapeType="1"/>
              </p:cNvSpPr>
              <p:nvPr/>
            </p:nvSpPr>
            <p:spPr bwMode="auto">
              <a:xfrm>
                <a:off x="1778" y="3473"/>
                <a:ext cx="7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dist="107763" dir="8100000" algn="ctr" rotWithShape="0">
                  <a:schemeClr val="bg2">
                    <a:alpha val="50000"/>
                  </a:schemeClr>
                </a:outerShdw>
              </a:effectLst>
            </p:spPr>
            <p:txBody>
              <a:bodyPr wrap="none"/>
              <a:lstStyle/>
              <a:p>
                <a:pPr>
                  <a:defRPr/>
                </a:pPr>
                <a:endParaRPr lang="zh-CN" altLang="en-US">
                  <a:latin typeface="Arial" pitchFamily="34" charset="0"/>
                  <a:ea typeface="宋体" pitchFamily="2" charset="-122"/>
                </a:endParaRPr>
              </a:p>
            </p:txBody>
          </p:sp>
          <p:sp>
            <p:nvSpPr>
              <p:cNvPr id="111" name="Line 177"/>
              <p:cNvSpPr>
                <a:spLocks noChangeShapeType="1"/>
              </p:cNvSpPr>
              <p:nvPr/>
            </p:nvSpPr>
            <p:spPr bwMode="auto">
              <a:xfrm>
                <a:off x="2016" y="3473"/>
                <a:ext cx="8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dist="107763" dir="8100000" algn="ctr" rotWithShape="0">
                  <a:schemeClr val="bg2">
                    <a:alpha val="50000"/>
                  </a:schemeClr>
                </a:outerShdw>
              </a:effectLst>
            </p:spPr>
            <p:txBody>
              <a:bodyPr wrap="none"/>
              <a:lstStyle/>
              <a:p>
                <a:pPr>
                  <a:defRPr/>
                </a:pPr>
                <a:endParaRPr lang="zh-CN" altLang="en-US">
                  <a:latin typeface="Arial" pitchFamily="34" charset="0"/>
                  <a:ea typeface="宋体" pitchFamily="2" charset="-122"/>
                </a:endParaRPr>
              </a:p>
            </p:txBody>
          </p:sp>
          <p:sp>
            <p:nvSpPr>
              <p:cNvPr id="112" name="Line 179"/>
              <p:cNvSpPr>
                <a:spLocks noChangeShapeType="1"/>
              </p:cNvSpPr>
              <p:nvPr/>
            </p:nvSpPr>
            <p:spPr bwMode="auto">
              <a:xfrm flipV="1">
                <a:off x="1696" y="3312"/>
                <a:ext cx="0" cy="7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dist="107763" dir="8100000" algn="ctr" rotWithShape="0">
                  <a:schemeClr val="bg2">
                    <a:alpha val="50000"/>
                  </a:schemeClr>
                </a:outerShdw>
              </a:effectLst>
            </p:spPr>
            <p:txBody>
              <a:bodyPr wrap="none"/>
              <a:lstStyle/>
              <a:p>
                <a:pPr>
                  <a:defRPr/>
                </a:pPr>
                <a:endParaRPr lang="zh-CN" altLang="en-US">
                  <a:latin typeface="Arial" pitchFamily="34" charset="0"/>
                  <a:ea typeface="宋体" pitchFamily="2" charset="-122"/>
                </a:endParaRPr>
              </a:p>
            </p:txBody>
          </p:sp>
          <p:sp>
            <p:nvSpPr>
              <p:cNvPr id="113" name="Line 180"/>
              <p:cNvSpPr>
                <a:spLocks noChangeShapeType="1"/>
              </p:cNvSpPr>
              <p:nvPr/>
            </p:nvSpPr>
            <p:spPr bwMode="auto">
              <a:xfrm flipV="1">
                <a:off x="1936" y="3312"/>
                <a:ext cx="0" cy="7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dist="107763" dir="8100000" algn="ctr" rotWithShape="0">
                  <a:schemeClr val="bg2">
                    <a:alpha val="50000"/>
                  </a:schemeClr>
                </a:outerShdw>
              </a:effectLst>
            </p:spPr>
            <p:txBody>
              <a:bodyPr wrap="none"/>
              <a:lstStyle/>
              <a:p>
                <a:pPr>
                  <a:defRPr/>
                </a:pPr>
                <a:endParaRPr lang="zh-CN" altLang="en-US">
                  <a:latin typeface="Arial" pitchFamily="34" charset="0"/>
                  <a:ea typeface="宋体" pitchFamily="2" charset="-122"/>
                </a:endParaRPr>
              </a:p>
            </p:txBody>
          </p:sp>
          <p:sp>
            <p:nvSpPr>
              <p:cNvPr id="114" name="Line 181"/>
              <p:cNvSpPr>
                <a:spLocks noChangeShapeType="1"/>
              </p:cNvSpPr>
              <p:nvPr/>
            </p:nvSpPr>
            <p:spPr bwMode="auto">
              <a:xfrm flipV="1">
                <a:off x="2176" y="3312"/>
                <a:ext cx="0" cy="7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dist="107763" dir="8100000" algn="ctr" rotWithShape="0">
                  <a:schemeClr val="bg2">
                    <a:alpha val="50000"/>
                  </a:schemeClr>
                </a:outerShdw>
              </a:effectLst>
            </p:spPr>
            <p:txBody>
              <a:bodyPr wrap="none"/>
              <a:lstStyle/>
              <a:p>
                <a:pPr>
                  <a:defRPr/>
                </a:pPr>
                <a:endParaRPr lang="zh-CN" altLang="en-US">
                  <a:latin typeface="Arial" pitchFamily="34" charset="0"/>
                  <a:ea typeface="宋体" pitchFamily="2" charset="-122"/>
                </a:endParaRPr>
              </a:p>
            </p:txBody>
          </p:sp>
          <p:grpSp>
            <p:nvGrpSpPr>
              <p:cNvPr id="25687" name="Group 315"/>
              <p:cNvGrpSpPr>
                <a:grpSpLocks/>
              </p:cNvGrpSpPr>
              <p:nvPr/>
            </p:nvGrpSpPr>
            <p:grpSpPr bwMode="auto">
              <a:xfrm>
                <a:off x="576" y="2017"/>
                <a:ext cx="1104" cy="1216"/>
                <a:chOff x="816" y="2000"/>
                <a:chExt cx="1104" cy="1216"/>
              </a:xfrm>
            </p:grpSpPr>
            <p:sp>
              <p:nvSpPr>
                <p:cNvPr id="25698" name="Line 194"/>
                <p:cNvSpPr>
                  <a:spLocks noChangeShapeType="1"/>
                </p:cNvSpPr>
                <p:nvPr/>
              </p:nvSpPr>
              <p:spPr bwMode="auto">
                <a:xfrm>
                  <a:off x="816" y="2016"/>
                  <a:ext cx="1056" cy="1152"/>
                </a:xfrm>
                <a:prstGeom prst="line">
                  <a:avLst/>
                </a:prstGeom>
                <a:noFill/>
                <a:ln w="12700" cap="sq">
                  <a:solidFill>
                    <a:srgbClr val="0066CC"/>
                  </a:solidFill>
                  <a:round/>
                  <a:headEnd type="none" w="sm" len="sm"/>
                  <a:tailEnd type="triangl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5699" name="Line 195"/>
                <p:cNvSpPr>
                  <a:spLocks noChangeShapeType="1"/>
                </p:cNvSpPr>
                <p:nvPr/>
              </p:nvSpPr>
              <p:spPr bwMode="auto">
                <a:xfrm>
                  <a:off x="1040" y="2000"/>
                  <a:ext cx="880" cy="1216"/>
                </a:xfrm>
                <a:prstGeom prst="line">
                  <a:avLst/>
                </a:prstGeom>
                <a:noFill/>
                <a:ln w="12700" cap="sq">
                  <a:solidFill>
                    <a:srgbClr val="0066CC"/>
                  </a:solidFill>
                  <a:round/>
                  <a:headEnd type="none" w="sm" len="sm"/>
                  <a:tailEnd type="triangl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5700" name="Line 200"/>
                <p:cNvSpPr>
                  <a:spLocks noChangeShapeType="1"/>
                </p:cNvSpPr>
                <p:nvPr/>
              </p:nvSpPr>
              <p:spPr bwMode="auto">
                <a:xfrm>
                  <a:off x="816" y="2256"/>
                  <a:ext cx="1104" cy="960"/>
                </a:xfrm>
                <a:prstGeom prst="line">
                  <a:avLst/>
                </a:prstGeom>
                <a:noFill/>
                <a:ln w="12700" cap="sq">
                  <a:solidFill>
                    <a:srgbClr val="0066CC"/>
                  </a:solidFill>
                  <a:round/>
                  <a:headEnd type="none" w="sm" len="sm"/>
                  <a:tailEnd type="triangl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5701" name="Line 201"/>
                <p:cNvSpPr>
                  <a:spLocks noChangeShapeType="1"/>
                </p:cNvSpPr>
                <p:nvPr/>
              </p:nvSpPr>
              <p:spPr bwMode="auto">
                <a:xfrm>
                  <a:off x="1040" y="2240"/>
                  <a:ext cx="880" cy="976"/>
                </a:xfrm>
                <a:prstGeom prst="line">
                  <a:avLst/>
                </a:prstGeom>
                <a:noFill/>
                <a:ln w="12700" cap="sq">
                  <a:solidFill>
                    <a:srgbClr val="0066CC"/>
                  </a:solidFill>
                  <a:round/>
                  <a:headEnd type="none" w="sm" len="sm"/>
                  <a:tailEnd type="triangl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5688" name="Group 326"/>
              <p:cNvGrpSpPr>
                <a:grpSpLocks/>
              </p:cNvGrpSpPr>
              <p:nvPr/>
            </p:nvGrpSpPr>
            <p:grpSpPr bwMode="auto">
              <a:xfrm>
                <a:off x="1530" y="2041"/>
                <a:ext cx="630" cy="1176"/>
                <a:chOff x="1530" y="1752"/>
                <a:chExt cx="630" cy="1176"/>
              </a:xfrm>
            </p:grpSpPr>
            <p:sp>
              <p:nvSpPr>
                <p:cNvPr id="25694" name="Line 318"/>
                <p:cNvSpPr>
                  <a:spLocks noChangeShapeType="1"/>
                </p:cNvSpPr>
                <p:nvPr/>
              </p:nvSpPr>
              <p:spPr bwMode="auto">
                <a:xfrm>
                  <a:off x="1536" y="1776"/>
                  <a:ext cx="597" cy="1105"/>
                </a:xfrm>
                <a:prstGeom prst="line">
                  <a:avLst/>
                </a:prstGeom>
                <a:noFill/>
                <a:ln w="12700" cap="sq">
                  <a:solidFill>
                    <a:srgbClr val="0066CC"/>
                  </a:solidFill>
                  <a:round/>
                  <a:headEnd type="none" w="sm" len="sm"/>
                  <a:tailEnd type="triangl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5695" name="Line 319"/>
                <p:cNvSpPr>
                  <a:spLocks noChangeShapeType="1"/>
                </p:cNvSpPr>
                <p:nvPr/>
              </p:nvSpPr>
              <p:spPr bwMode="auto">
                <a:xfrm>
                  <a:off x="1767" y="1752"/>
                  <a:ext cx="393" cy="1176"/>
                </a:xfrm>
                <a:prstGeom prst="line">
                  <a:avLst/>
                </a:prstGeom>
                <a:noFill/>
                <a:ln w="12700" cap="sq">
                  <a:solidFill>
                    <a:srgbClr val="0066CC"/>
                  </a:solidFill>
                  <a:round/>
                  <a:headEnd type="none" w="sm" len="sm"/>
                  <a:tailEnd type="triangl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5696" name="Line 320"/>
                <p:cNvSpPr>
                  <a:spLocks noChangeShapeType="1"/>
                </p:cNvSpPr>
                <p:nvPr/>
              </p:nvSpPr>
              <p:spPr bwMode="auto">
                <a:xfrm>
                  <a:off x="1530" y="1998"/>
                  <a:ext cx="630" cy="930"/>
                </a:xfrm>
                <a:prstGeom prst="line">
                  <a:avLst/>
                </a:prstGeom>
                <a:noFill/>
                <a:ln w="12700" cap="sq">
                  <a:solidFill>
                    <a:srgbClr val="0066CC"/>
                  </a:solidFill>
                  <a:round/>
                  <a:headEnd type="none" w="sm" len="sm"/>
                  <a:tailEnd type="triangl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5697" name="Line 321"/>
                <p:cNvSpPr>
                  <a:spLocks noChangeShapeType="1"/>
                </p:cNvSpPr>
                <p:nvPr/>
              </p:nvSpPr>
              <p:spPr bwMode="auto">
                <a:xfrm>
                  <a:off x="1776" y="2016"/>
                  <a:ext cx="384" cy="912"/>
                </a:xfrm>
                <a:prstGeom prst="line">
                  <a:avLst/>
                </a:prstGeom>
                <a:noFill/>
                <a:ln w="12700" cap="sq">
                  <a:solidFill>
                    <a:srgbClr val="0066CC"/>
                  </a:solidFill>
                  <a:round/>
                  <a:headEnd type="none" w="sm" len="sm"/>
                  <a:tailEnd type="triangl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5689" name="Group 327"/>
              <p:cNvGrpSpPr>
                <a:grpSpLocks/>
              </p:cNvGrpSpPr>
              <p:nvPr/>
            </p:nvGrpSpPr>
            <p:grpSpPr bwMode="auto">
              <a:xfrm>
                <a:off x="1056" y="2017"/>
                <a:ext cx="864" cy="1200"/>
                <a:chOff x="1056" y="1728"/>
                <a:chExt cx="864" cy="1200"/>
              </a:xfrm>
            </p:grpSpPr>
            <p:sp>
              <p:nvSpPr>
                <p:cNvPr id="25690" name="Line 322"/>
                <p:cNvSpPr>
                  <a:spLocks noChangeShapeType="1"/>
                </p:cNvSpPr>
                <p:nvPr/>
              </p:nvSpPr>
              <p:spPr bwMode="auto">
                <a:xfrm>
                  <a:off x="1062" y="1752"/>
                  <a:ext cx="858" cy="1176"/>
                </a:xfrm>
                <a:prstGeom prst="line">
                  <a:avLst/>
                </a:prstGeom>
                <a:noFill/>
                <a:ln w="12700" cap="sq">
                  <a:solidFill>
                    <a:srgbClr val="0066CC"/>
                  </a:solidFill>
                  <a:round/>
                  <a:headEnd type="none" w="sm" len="sm"/>
                  <a:tailEnd type="triangl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5691" name="Line 323"/>
                <p:cNvSpPr>
                  <a:spLocks noChangeShapeType="1"/>
                </p:cNvSpPr>
                <p:nvPr/>
              </p:nvSpPr>
              <p:spPr bwMode="auto">
                <a:xfrm>
                  <a:off x="1293" y="1728"/>
                  <a:ext cx="627" cy="1200"/>
                </a:xfrm>
                <a:prstGeom prst="line">
                  <a:avLst/>
                </a:prstGeom>
                <a:noFill/>
                <a:ln w="12700" cap="sq">
                  <a:solidFill>
                    <a:srgbClr val="0066CC"/>
                  </a:solidFill>
                  <a:round/>
                  <a:headEnd type="none" w="sm" len="sm"/>
                  <a:tailEnd type="triangl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5692" name="Line 324"/>
                <p:cNvSpPr>
                  <a:spLocks noChangeShapeType="1"/>
                </p:cNvSpPr>
                <p:nvPr/>
              </p:nvSpPr>
              <p:spPr bwMode="auto">
                <a:xfrm>
                  <a:off x="1056" y="1974"/>
                  <a:ext cx="864" cy="954"/>
                </a:xfrm>
                <a:prstGeom prst="line">
                  <a:avLst/>
                </a:prstGeom>
                <a:noFill/>
                <a:ln w="12700" cap="sq">
                  <a:solidFill>
                    <a:srgbClr val="0066CC"/>
                  </a:solidFill>
                  <a:round/>
                  <a:headEnd type="none" w="sm" len="sm"/>
                  <a:tailEnd type="triangl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5693" name="Line 325"/>
                <p:cNvSpPr>
                  <a:spLocks noChangeShapeType="1"/>
                </p:cNvSpPr>
                <p:nvPr/>
              </p:nvSpPr>
              <p:spPr bwMode="auto">
                <a:xfrm>
                  <a:off x="1302" y="1992"/>
                  <a:ext cx="618" cy="936"/>
                </a:xfrm>
                <a:prstGeom prst="line">
                  <a:avLst/>
                </a:prstGeom>
                <a:noFill/>
                <a:ln w="12700" cap="sq">
                  <a:solidFill>
                    <a:srgbClr val="0066CC"/>
                  </a:solidFill>
                  <a:round/>
                  <a:headEnd type="none" w="sm" len="sm"/>
                  <a:tailEnd type="triangl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  <p:sp>
          <p:nvSpPr>
            <p:cNvPr id="25611" name="Text Box 330"/>
            <p:cNvSpPr txBox="1">
              <a:spLocks noChangeArrowheads="1"/>
            </p:cNvSpPr>
            <p:nvPr/>
          </p:nvSpPr>
          <p:spPr bwMode="auto">
            <a:xfrm>
              <a:off x="480" y="1558"/>
              <a:ext cx="2001" cy="3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/>
              <a:r>
                <a:rPr lang="en-US" altLang="zh-CN" sz="1400" b="1" i="1">
                  <a:solidFill>
                    <a:schemeClr val="accent2"/>
                  </a:solidFill>
                </a:rPr>
                <a:t>Feature map</a:t>
              </a:r>
            </a:p>
          </p:txBody>
        </p:sp>
      </p:grpSp>
      <p:sp>
        <p:nvSpPr>
          <p:cNvPr id="25608" name="矩形 137"/>
          <p:cNvSpPr>
            <a:spLocks noChangeArrowheads="1"/>
          </p:cNvSpPr>
          <p:nvPr/>
        </p:nvSpPr>
        <p:spPr bwMode="auto">
          <a:xfrm>
            <a:off x="571500" y="3286125"/>
            <a:ext cx="8358188" cy="141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endParaRPr lang="en-US" altLang="zh-CN"/>
          </a:p>
          <a:p>
            <a:pPr>
              <a:buFont typeface="Wingdings" pitchFamily="2" charset="2"/>
              <a:buChar char="["/>
            </a:pPr>
            <a:r>
              <a:rPr lang="en-US" altLang="zh-CN" sz="1600"/>
              <a:t>By reducing the </a:t>
            </a:r>
            <a:r>
              <a:rPr lang="en-US" altLang="zh-CN" sz="1600">
                <a:solidFill>
                  <a:srgbClr val="CC0000"/>
                </a:solidFill>
              </a:rPr>
              <a:t>spatial resolution</a:t>
            </a:r>
            <a:r>
              <a:rPr lang="en-US" altLang="zh-CN" sz="1600"/>
              <a:t> of the feature map, reduce the effect of </a:t>
            </a:r>
            <a:r>
              <a:rPr lang="en-US" altLang="zh-CN" sz="1600">
                <a:solidFill>
                  <a:srgbClr val="CC0000"/>
                </a:solidFill>
              </a:rPr>
              <a:t>noises </a:t>
            </a:r>
            <a:r>
              <a:rPr lang="en-US" altLang="zh-CN" sz="1600"/>
              <a:t>and</a:t>
            </a:r>
            <a:r>
              <a:rPr lang="en-US" altLang="zh-CN" sz="1600">
                <a:solidFill>
                  <a:srgbClr val="CC0000"/>
                </a:solidFill>
              </a:rPr>
              <a:t> shift or distortion</a:t>
            </a:r>
            <a:r>
              <a:rPr lang="en-US" altLang="zh-CN" sz="1600"/>
              <a:t>.</a:t>
            </a:r>
          </a:p>
          <a:p>
            <a:pPr>
              <a:buFont typeface="Wingdings" pitchFamily="2" charset="2"/>
              <a:buChar char="["/>
            </a:pPr>
            <a:endParaRPr lang="en-US" altLang="zh-CN"/>
          </a:p>
          <a:p>
            <a:endParaRPr lang="en-US" altLang="zh-CN"/>
          </a:p>
        </p:txBody>
      </p:sp>
      <p:sp>
        <p:nvSpPr>
          <p:cNvPr id="25609" name="矩形 138"/>
          <p:cNvSpPr>
            <a:spLocks noChangeArrowheads="1"/>
          </p:cNvSpPr>
          <p:nvPr/>
        </p:nvSpPr>
        <p:spPr bwMode="auto">
          <a:xfrm>
            <a:off x="571500" y="4071938"/>
            <a:ext cx="771525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buFont typeface="Wingdings" pitchFamily="2" charset="2"/>
              <a:buChar char="["/>
            </a:pPr>
            <a:r>
              <a:rPr lang="en-US" altLang="zh-CN" sz="1600"/>
              <a:t>the </a:t>
            </a:r>
            <a:r>
              <a:rPr lang="en-US" altLang="zh-CN" sz="1600">
                <a:solidFill>
                  <a:srgbClr val="CC0000"/>
                </a:solidFill>
              </a:rPr>
              <a:t>weight</a:t>
            </a:r>
            <a:r>
              <a:rPr lang="en-US" altLang="zh-CN" sz="1600"/>
              <a:t> </a:t>
            </a:r>
            <a:r>
              <a:rPr lang="en-US" altLang="zh-CN" sz="1600">
                <a:solidFill>
                  <a:srgbClr val="CC0000"/>
                </a:solidFill>
              </a:rPr>
              <a:t>sharing</a:t>
            </a:r>
            <a:r>
              <a:rPr lang="en-US" altLang="zh-CN" sz="1600"/>
              <a:t> is also applied in subsampling layers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5" descr="E:\datacenter\doc\NWPU_doc\pic\nwpu-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600" y="214313"/>
            <a:ext cx="787400" cy="725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直接连接符 4"/>
          <p:cNvCxnSpPr/>
          <p:nvPr/>
        </p:nvCxnSpPr>
        <p:spPr>
          <a:xfrm>
            <a:off x="1214414" y="855650"/>
            <a:ext cx="6572296" cy="1588"/>
          </a:xfrm>
          <a:prstGeom prst="line">
            <a:avLst/>
          </a:prstGeom>
          <a:ln w="25400">
            <a:gradFill flip="none" rotWithShape="1">
              <a:gsLst>
                <a:gs pos="0">
                  <a:srgbClr val="03D4A8"/>
                </a:gs>
                <a:gs pos="25000">
                  <a:srgbClr val="21D6E0"/>
                </a:gs>
                <a:gs pos="75000">
                  <a:srgbClr val="0087E6"/>
                </a:gs>
                <a:gs pos="100000">
                  <a:srgbClr val="005CBF"/>
                </a:gs>
              </a:gsLst>
              <a:path path="circle">
                <a:fillToRect l="100000" b="100000"/>
              </a:path>
              <a:tileRect t="-100000" r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629" name="TextBox 19"/>
          <p:cNvSpPr txBox="1">
            <a:spLocks noChangeArrowheads="1"/>
          </p:cNvSpPr>
          <p:nvPr/>
        </p:nvSpPr>
        <p:spPr bwMode="auto">
          <a:xfrm>
            <a:off x="1143000" y="500063"/>
            <a:ext cx="48577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en-US" altLang="zh-CN" dirty="0" smtClean="0"/>
              <a:t>Convolutional network architecture</a:t>
            </a:r>
            <a:endParaRPr lang="zh-CN" altLang="en-US" dirty="0"/>
          </a:p>
        </p:txBody>
      </p:sp>
      <p:pic>
        <p:nvPicPr>
          <p:cNvPr id="6758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220" y="915566"/>
            <a:ext cx="7088113" cy="41186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05585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5" descr="E:\datacenter\doc\NWPU_doc\pic\nwpu-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600" y="214313"/>
            <a:ext cx="787400" cy="725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直接连接符 4"/>
          <p:cNvCxnSpPr/>
          <p:nvPr/>
        </p:nvCxnSpPr>
        <p:spPr>
          <a:xfrm>
            <a:off x="1214414" y="855650"/>
            <a:ext cx="6572296" cy="1588"/>
          </a:xfrm>
          <a:prstGeom prst="line">
            <a:avLst/>
          </a:prstGeom>
          <a:ln w="25400">
            <a:gradFill flip="none" rotWithShape="1">
              <a:gsLst>
                <a:gs pos="0">
                  <a:srgbClr val="03D4A8"/>
                </a:gs>
                <a:gs pos="25000">
                  <a:srgbClr val="21D6E0"/>
                </a:gs>
                <a:gs pos="75000">
                  <a:srgbClr val="0087E6"/>
                </a:gs>
                <a:gs pos="100000">
                  <a:srgbClr val="005CBF"/>
                </a:gs>
              </a:gsLst>
              <a:path path="circle">
                <a:fillToRect l="100000" b="100000"/>
              </a:path>
              <a:tileRect t="-100000" r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629" name="TextBox 19"/>
          <p:cNvSpPr txBox="1">
            <a:spLocks noChangeArrowheads="1"/>
          </p:cNvSpPr>
          <p:nvPr/>
        </p:nvSpPr>
        <p:spPr bwMode="auto">
          <a:xfrm>
            <a:off x="1142999" y="500063"/>
            <a:ext cx="706333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en-US" altLang="zh-CN" dirty="0" smtClean="0"/>
              <a:t>Convolutional Nets and other multistage Hubel-</a:t>
            </a:r>
            <a:r>
              <a:rPr lang="en-US" altLang="zh-CN" dirty="0"/>
              <a:t>W</a:t>
            </a:r>
            <a:r>
              <a:rPr lang="en-US" altLang="zh-CN" dirty="0" smtClean="0"/>
              <a:t>iesel architecture</a:t>
            </a:r>
            <a:endParaRPr lang="zh-CN" altLang="en-US" dirty="0"/>
          </a:p>
        </p:txBody>
      </p:sp>
      <p:pic>
        <p:nvPicPr>
          <p:cNvPr id="6861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969581"/>
            <a:ext cx="6329169" cy="4050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3296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5" descr="E:\datacenter\doc\NWPU_doc\pic\nwpu-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600" y="214313"/>
            <a:ext cx="787400" cy="725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直接连接符 4"/>
          <p:cNvCxnSpPr/>
          <p:nvPr/>
        </p:nvCxnSpPr>
        <p:spPr>
          <a:xfrm>
            <a:off x="1214414" y="855650"/>
            <a:ext cx="6572296" cy="1588"/>
          </a:xfrm>
          <a:prstGeom prst="line">
            <a:avLst/>
          </a:prstGeom>
          <a:ln w="25400">
            <a:gradFill flip="none" rotWithShape="1">
              <a:gsLst>
                <a:gs pos="0">
                  <a:srgbClr val="03D4A8"/>
                </a:gs>
                <a:gs pos="25000">
                  <a:srgbClr val="21D6E0"/>
                </a:gs>
                <a:gs pos="75000">
                  <a:srgbClr val="0087E6"/>
                </a:gs>
                <a:gs pos="100000">
                  <a:srgbClr val="005CBF"/>
                </a:gs>
              </a:gsLst>
              <a:path path="circle">
                <a:fillToRect l="100000" b="100000"/>
              </a:path>
              <a:tileRect t="-100000" r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629" name="TextBox 19"/>
          <p:cNvSpPr txBox="1">
            <a:spLocks noChangeArrowheads="1"/>
          </p:cNvSpPr>
          <p:nvPr/>
        </p:nvSpPr>
        <p:spPr bwMode="auto">
          <a:xfrm>
            <a:off x="1143000" y="500063"/>
            <a:ext cx="681337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en-US" altLang="zh-CN" dirty="0" smtClean="0"/>
              <a:t>Convolutional networks architecture for hand-writing recognition</a:t>
            </a:r>
            <a:endParaRPr lang="zh-CN" altLang="en-US" dirty="0"/>
          </a:p>
        </p:txBody>
      </p:sp>
      <p:pic>
        <p:nvPicPr>
          <p:cNvPr id="26630" name="Picture 3" descr="atrans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075" y="3143250"/>
            <a:ext cx="1900238" cy="118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31" name="Picture 4" descr="arot"/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750" y="3143250"/>
            <a:ext cx="1900238" cy="118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32" name="Picture 5" descr="asamples"/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075" y="1571625"/>
            <a:ext cx="1900238" cy="118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33" name="Picture 6" descr="ascale"/>
          <p:cNvPicPr>
            <a:picLocks noChangeAspect="1" noChangeArrowheads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750" y="1571625"/>
            <a:ext cx="1900238" cy="118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34" name="Picture 4" descr="athick"/>
          <p:cNvPicPr>
            <a:picLocks noChangeAspect="1" noChangeArrowheads="1" noCrop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0813" y="3143250"/>
            <a:ext cx="1857375" cy="1160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35" name="Picture 8" descr="acomp"/>
          <p:cNvPicPr>
            <a:picLocks noChangeAspect="1" noChangeArrowheads="1" noCrop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143250"/>
            <a:ext cx="1857375" cy="1160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36" name="Picture 9" descr="anoise2"/>
          <p:cNvPicPr>
            <a:picLocks noChangeAspect="1" noChangeArrowheads="1" noCrop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0813" y="1571625"/>
            <a:ext cx="1857375" cy="1160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37" name="Picture 10" descr="anoise4"/>
          <p:cNvPicPr>
            <a:picLocks noChangeAspect="1" noChangeArrowheads="1" noCrop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571625"/>
            <a:ext cx="1857375" cy="1160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5" descr="E:\datacenter\doc\NWPU_doc\pic\nwpu-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600" y="214313"/>
            <a:ext cx="787400" cy="725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直接连接符 4"/>
          <p:cNvCxnSpPr/>
          <p:nvPr/>
        </p:nvCxnSpPr>
        <p:spPr>
          <a:xfrm>
            <a:off x="1214414" y="855650"/>
            <a:ext cx="6572296" cy="1588"/>
          </a:xfrm>
          <a:prstGeom prst="line">
            <a:avLst/>
          </a:prstGeom>
          <a:ln w="25400">
            <a:gradFill flip="none" rotWithShape="1">
              <a:gsLst>
                <a:gs pos="0">
                  <a:srgbClr val="03D4A8"/>
                </a:gs>
                <a:gs pos="25000">
                  <a:srgbClr val="21D6E0"/>
                </a:gs>
                <a:gs pos="75000">
                  <a:srgbClr val="0087E6"/>
                </a:gs>
                <a:gs pos="100000">
                  <a:srgbClr val="005CBF"/>
                </a:gs>
              </a:gsLst>
              <a:path path="circle">
                <a:fillToRect l="100000" b="100000"/>
              </a:path>
              <a:tileRect t="-100000" r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629" name="TextBox 19"/>
          <p:cNvSpPr txBox="1">
            <a:spLocks noChangeArrowheads="1"/>
          </p:cNvSpPr>
          <p:nvPr/>
        </p:nvSpPr>
        <p:spPr bwMode="auto">
          <a:xfrm>
            <a:off x="1143000" y="500063"/>
            <a:ext cx="681337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en-US" altLang="zh-CN" dirty="0" smtClean="0"/>
              <a:t>Convolutional networks architecture for hand-writing recognition</a:t>
            </a:r>
            <a:endParaRPr lang="zh-CN" altLang="en-US" dirty="0"/>
          </a:p>
        </p:txBody>
      </p:sp>
      <p:pic>
        <p:nvPicPr>
          <p:cNvPr id="6963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987574"/>
            <a:ext cx="6854614" cy="40132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3051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5" descr="E:\datacenter\doc\NWPU_doc\pic\nwpu-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600" y="214313"/>
            <a:ext cx="787400" cy="725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直接连接符 4"/>
          <p:cNvCxnSpPr/>
          <p:nvPr/>
        </p:nvCxnSpPr>
        <p:spPr>
          <a:xfrm>
            <a:off x="1214414" y="855650"/>
            <a:ext cx="6572296" cy="1588"/>
          </a:xfrm>
          <a:prstGeom prst="line">
            <a:avLst/>
          </a:prstGeom>
          <a:ln w="25400">
            <a:gradFill flip="none" rotWithShape="1">
              <a:gsLst>
                <a:gs pos="0">
                  <a:srgbClr val="03D4A8"/>
                </a:gs>
                <a:gs pos="25000">
                  <a:srgbClr val="21D6E0"/>
                </a:gs>
                <a:gs pos="75000">
                  <a:srgbClr val="0087E6"/>
                </a:gs>
                <a:gs pos="100000">
                  <a:srgbClr val="005CBF"/>
                </a:gs>
              </a:gsLst>
              <a:path path="circle">
                <a:fillToRect l="100000" b="100000"/>
              </a:path>
              <a:tileRect t="-100000" r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629" name="TextBox 19"/>
          <p:cNvSpPr txBox="1">
            <a:spLocks noChangeArrowheads="1"/>
          </p:cNvSpPr>
          <p:nvPr/>
        </p:nvSpPr>
        <p:spPr bwMode="auto">
          <a:xfrm>
            <a:off x="1143000" y="500063"/>
            <a:ext cx="681337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en-US" altLang="zh-CN" dirty="0" smtClean="0"/>
              <a:t>MNIST handwritten digit dataset</a:t>
            </a:r>
            <a:endParaRPr lang="zh-CN" altLang="en-US" dirty="0"/>
          </a:p>
        </p:txBody>
      </p:sp>
      <p:pic>
        <p:nvPicPr>
          <p:cNvPr id="7065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460" y="987574"/>
            <a:ext cx="7162948" cy="40486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40781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5" descr="E:\datacenter\doc\NWPU_doc\pic\nwpu-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600" y="214313"/>
            <a:ext cx="787400" cy="725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直接连接符 4"/>
          <p:cNvCxnSpPr/>
          <p:nvPr/>
        </p:nvCxnSpPr>
        <p:spPr>
          <a:xfrm>
            <a:off x="1214414" y="855650"/>
            <a:ext cx="6572296" cy="1588"/>
          </a:xfrm>
          <a:prstGeom prst="line">
            <a:avLst/>
          </a:prstGeom>
          <a:ln w="25400">
            <a:gradFill flip="none" rotWithShape="1">
              <a:gsLst>
                <a:gs pos="0">
                  <a:srgbClr val="03D4A8"/>
                </a:gs>
                <a:gs pos="25000">
                  <a:srgbClr val="21D6E0"/>
                </a:gs>
                <a:gs pos="75000">
                  <a:srgbClr val="0087E6"/>
                </a:gs>
                <a:gs pos="100000">
                  <a:srgbClr val="005CBF"/>
                </a:gs>
              </a:gsLst>
              <a:path path="circle">
                <a:fillToRect l="100000" b="100000"/>
              </a:path>
              <a:tileRect t="-100000" r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629" name="TextBox 19"/>
          <p:cNvSpPr txBox="1">
            <a:spLocks noChangeArrowheads="1"/>
          </p:cNvSpPr>
          <p:nvPr/>
        </p:nvSpPr>
        <p:spPr bwMode="auto">
          <a:xfrm>
            <a:off x="1143000" y="500063"/>
            <a:ext cx="681337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en-US" altLang="zh-CN" dirty="0" smtClean="0"/>
              <a:t>Invariance and robustness to noise</a:t>
            </a:r>
            <a:endParaRPr lang="zh-CN" altLang="en-US" dirty="0"/>
          </a:p>
        </p:txBody>
      </p:sp>
      <p:pic>
        <p:nvPicPr>
          <p:cNvPr id="7168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8762" y="968350"/>
            <a:ext cx="4543599" cy="41329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89174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5" descr="E:\datacenter\doc\NWPU_doc\pic\nwpu-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600" y="214313"/>
            <a:ext cx="787400" cy="725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直接连接符 4"/>
          <p:cNvCxnSpPr/>
          <p:nvPr/>
        </p:nvCxnSpPr>
        <p:spPr>
          <a:xfrm>
            <a:off x="1214414" y="855650"/>
            <a:ext cx="6572296" cy="1588"/>
          </a:xfrm>
          <a:prstGeom prst="line">
            <a:avLst/>
          </a:prstGeom>
          <a:ln w="25400">
            <a:gradFill flip="none" rotWithShape="1">
              <a:gsLst>
                <a:gs pos="0">
                  <a:srgbClr val="03D4A8"/>
                </a:gs>
                <a:gs pos="25000">
                  <a:srgbClr val="21D6E0"/>
                </a:gs>
                <a:gs pos="75000">
                  <a:srgbClr val="0087E6"/>
                </a:gs>
                <a:gs pos="100000">
                  <a:srgbClr val="005CBF"/>
                </a:gs>
              </a:gsLst>
              <a:path path="circle">
                <a:fillToRect l="100000" b="100000"/>
              </a:path>
              <a:tileRect t="-100000" r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629" name="TextBox 19"/>
          <p:cNvSpPr txBox="1">
            <a:spLocks noChangeArrowheads="1"/>
          </p:cNvSpPr>
          <p:nvPr/>
        </p:nvSpPr>
        <p:spPr bwMode="auto">
          <a:xfrm>
            <a:off x="1143000" y="500063"/>
            <a:ext cx="681337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en-US" altLang="zh-CN" dirty="0" smtClean="0"/>
              <a:t>Scene Parsing</a:t>
            </a:r>
            <a:endParaRPr lang="zh-CN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0" y="4884701"/>
            <a:ext cx="41649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i="1" dirty="0"/>
              <a:t>Scene parsing using inference Embedded Deep </a:t>
            </a:r>
            <a:r>
              <a:rPr lang="en-US" altLang="zh-CN" sz="1200" i="1" dirty="0" smtClean="0"/>
              <a:t>Networks</a:t>
            </a:r>
            <a:endParaRPr lang="zh-CN" altLang="en-US" sz="1200" i="1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888" y="1014413"/>
            <a:ext cx="8658225" cy="3114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76812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5" descr="E:\datacenter\doc\NWPU_doc\pic\nwpu-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600" y="214313"/>
            <a:ext cx="787400" cy="725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直接连接符 4"/>
          <p:cNvCxnSpPr/>
          <p:nvPr/>
        </p:nvCxnSpPr>
        <p:spPr>
          <a:xfrm>
            <a:off x="1214414" y="855650"/>
            <a:ext cx="6572296" cy="1588"/>
          </a:xfrm>
          <a:prstGeom prst="line">
            <a:avLst/>
          </a:prstGeom>
          <a:ln w="25400">
            <a:gradFill flip="none" rotWithShape="1">
              <a:gsLst>
                <a:gs pos="0">
                  <a:srgbClr val="03D4A8"/>
                </a:gs>
                <a:gs pos="25000">
                  <a:srgbClr val="21D6E0"/>
                </a:gs>
                <a:gs pos="75000">
                  <a:srgbClr val="0087E6"/>
                </a:gs>
                <a:gs pos="100000">
                  <a:srgbClr val="005CBF"/>
                </a:gs>
              </a:gsLst>
              <a:path path="circle">
                <a:fillToRect l="100000" b="100000"/>
              </a:path>
              <a:tileRect t="-100000" r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629" name="TextBox 19"/>
          <p:cNvSpPr txBox="1">
            <a:spLocks noChangeArrowheads="1"/>
          </p:cNvSpPr>
          <p:nvPr/>
        </p:nvSpPr>
        <p:spPr bwMode="auto">
          <a:xfrm>
            <a:off x="1143000" y="500063"/>
            <a:ext cx="681337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en-US" altLang="zh-CN" dirty="0" smtClean="0"/>
              <a:t>Scene Parsing</a:t>
            </a:r>
            <a:endParaRPr lang="zh-CN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0" y="4884701"/>
            <a:ext cx="41649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i="1" dirty="0"/>
              <a:t>Scene parsing using inference Embedded Deep </a:t>
            </a:r>
            <a:r>
              <a:rPr lang="en-US" altLang="zh-CN" sz="1200" i="1" dirty="0" smtClean="0"/>
              <a:t>Networks</a:t>
            </a:r>
            <a:endParaRPr lang="zh-CN" altLang="en-US" sz="1200" i="1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987574"/>
            <a:ext cx="7572399" cy="37476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00330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5" descr="E:\datacenter\doc\NWPU_doc\pic\nwpu-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600" y="214313"/>
            <a:ext cx="787400" cy="725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直接连接符 4"/>
          <p:cNvCxnSpPr/>
          <p:nvPr/>
        </p:nvCxnSpPr>
        <p:spPr>
          <a:xfrm>
            <a:off x="1214414" y="855650"/>
            <a:ext cx="6572296" cy="1588"/>
          </a:xfrm>
          <a:prstGeom prst="line">
            <a:avLst/>
          </a:prstGeom>
          <a:ln w="25400">
            <a:gradFill flip="none" rotWithShape="1">
              <a:gsLst>
                <a:gs pos="0">
                  <a:srgbClr val="03D4A8"/>
                </a:gs>
                <a:gs pos="25000">
                  <a:srgbClr val="21D6E0"/>
                </a:gs>
                <a:gs pos="75000">
                  <a:srgbClr val="0087E6"/>
                </a:gs>
                <a:gs pos="100000">
                  <a:srgbClr val="005CBF"/>
                </a:gs>
              </a:gsLst>
              <a:path path="circle">
                <a:fillToRect l="100000" b="100000"/>
              </a:path>
              <a:tileRect t="-100000" r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629" name="TextBox 19"/>
          <p:cNvSpPr txBox="1">
            <a:spLocks noChangeArrowheads="1"/>
          </p:cNvSpPr>
          <p:nvPr/>
        </p:nvSpPr>
        <p:spPr bwMode="auto">
          <a:xfrm>
            <a:off x="1143000" y="500063"/>
            <a:ext cx="681337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en-US" altLang="zh-CN" dirty="0" smtClean="0"/>
              <a:t>Human Pose Estimation</a:t>
            </a:r>
            <a:endParaRPr lang="zh-CN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881" y="939800"/>
            <a:ext cx="7145361" cy="22088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169" y="3148691"/>
            <a:ext cx="5565676" cy="17200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0" y="4884701"/>
            <a:ext cx="64695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i="1" dirty="0"/>
              <a:t>Joint Training of a Convolutional Network and </a:t>
            </a:r>
            <a:r>
              <a:rPr lang="en-US" altLang="zh-CN" sz="1200" i="1" dirty="0" smtClean="0"/>
              <a:t>a Graphical </a:t>
            </a:r>
            <a:r>
              <a:rPr lang="en-US" altLang="zh-CN" sz="1200" i="1" dirty="0"/>
              <a:t>Model for Human Pose Estimation</a:t>
            </a:r>
            <a:endParaRPr lang="zh-CN" altLang="en-US" sz="1200" i="1" dirty="0"/>
          </a:p>
        </p:txBody>
      </p:sp>
    </p:spTree>
    <p:extLst>
      <p:ext uri="{BB962C8B-B14F-4D97-AF65-F5344CB8AC3E}">
        <p14:creationId xmlns:p14="http://schemas.microsoft.com/office/powerpoint/2010/main" val="3076707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5" descr="E:\datacenter\doc\NWPU_doc\pic\nwpu-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600" y="214313"/>
            <a:ext cx="787400" cy="725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直接连接符 4"/>
          <p:cNvCxnSpPr/>
          <p:nvPr/>
        </p:nvCxnSpPr>
        <p:spPr>
          <a:xfrm>
            <a:off x="1214414" y="855650"/>
            <a:ext cx="6572296" cy="1588"/>
          </a:xfrm>
          <a:prstGeom prst="line">
            <a:avLst/>
          </a:prstGeom>
          <a:ln w="25400">
            <a:gradFill flip="none" rotWithShape="1">
              <a:gsLst>
                <a:gs pos="0">
                  <a:srgbClr val="03D4A8"/>
                </a:gs>
                <a:gs pos="25000">
                  <a:srgbClr val="21D6E0"/>
                </a:gs>
                <a:gs pos="75000">
                  <a:srgbClr val="0087E6"/>
                </a:gs>
                <a:gs pos="100000">
                  <a:srgbClr val="005CBF"/>
                </a:gs>
              </a:gsLst>
              <a:path path="circle">
                <a:fillToRect l="100000" b="100000"/>
              </a:path>
              <a:tileRect t="-100000" r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37" name="TextBox 23"/>
          <p:cNvSpPr txBox="1">
            <a:spLocks noChangeArrowheads="1"/>
          </p:cNvSpPr>
          <p:nvPr/>
        </p:nvSpPr>
        <p:spPr bwMode="auto">
          <a:xfrm>
            <a:off x="1357313" y="500063"/>
            <a:ext cx="464343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en-US" altLang="zh-CN" dirty="0"/>
              <a:t>Neural </a:t>
            </a:r>
            <a:r>
              <a:rPr lang="en-US" altLang="zh-CN" dirty="0" smtClean="0"/>
              <a:t>networks - Network </a:t>
            </a:r>
            <a:r>
              <a:rPr lang="en-US" altLang="zh-CN" dirty="0"/>
              <a:t>training</a:t>
            </a:r>
            <a:endParaRPr lang="zh-CN" altLang="en-US" dirty="0"/>
          </a:p>
        </p:txBody>
      </p:sp>
      <p:sp>
        <p:nvSpPr>
          <p:cNvPr id="18438" name="TextBox 24"/>
          <p:cNvSpPr txBox="1">
            <a:spLocks noChangeArrowheads="1"/>
          </p:cNvSpPr>
          <p:nvPr/>
        </p:nvSpPr>
        <p:spPr bwMode="auto">
          <a:xfrm>
            <a:off x="357188" y="1143000"/>
            <a:ext cx="3643312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en-US" altLang="zh-CN" sz="1400" b="1" i="1">
                <a:solidFill>
                  <a:srgbClr val="3366FF"/>
                </a:solidFill>
              </a:rPr>
              <a:t>Cost function </a:t>
            </a:r>
            <a:r>
              <a:rPr lang="en-US" altLang="zh-CN" sz="1400" b="1" i="1">
                <a:solidFill>
                  <a:srgbClr val="00B050"/>
                </a:solidFill>
              </a:rPr>
              <a:t>of Single training example </a:t>
            </a:r>
            <a:endParaRPr lang="zh-CN" altLang="en-US" sz="1400" b="1" i="1">
              <a:solidFill>
                <a:srgbClr val="00B050"/>
              </a:solidFill>
            </a:endParaRPr>
          </a:p>
        </p:txBody>
      </p:sp>
      <p:pic>
        <p:nvPicPr>
          <p:cNvPr id="18439" name="Picture 24" descr="C:\Documents and Settings\Administrator\桌面\图像 10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" y="1571625"/>
            <a:ext cx="2786063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602" name="Picture 26" descr="C:\Documents and Settings\Administrator\桌面\图像 1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188" y="2357438"/>
            <a:ext cx="4214812" cy="2392362"/>
          </a:xfrm>
          <a:prstGeom prst="rect">
            <a:avLst/>
          </a:prstGeom>
          <a:noFill/>
          <a:ln w="9525">
            <a:solidFill>
              <a:srgbClr val="FF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/>
          <p:cNvSpPr txBox="1">
            <a:spLocks noChangeArrowheads="1"/>
          </p:cNvSpPr>
          <p:nvPr/>
        </p:nvSpPr>
        <p:spPr bwMode="auto">
          <a:xfrm>
            <a:off x="5072063" y="1143000"/>
            <a:ext cx="3643312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en-US" altLang="zh-CN" sz="1400" b="1" i="1">
                <a:solidFill>
                  <a:srgbClr val="3366FF"/>
                </a:solidFill>
              </a:rPr>
              <a:t>Cost function </a:t>
            </a:r>
            <a:r>
              <a:rPr lang="en-US" altLang="zh-CN" sz="1400" b="1" i="1">
                <a:solidFill>
                  <a:srgbClr val="00B050"/>
                </a:solidFill>
              </a:rPr>
              <a:t>of all examples </a:t>
            </a:r>
            <a:endParaRPr lang="zh-CN" altLang="en-US" sz="1400" b="1" i="1">
              <a:solidFill>
                <a:srgbClr val="00B050"/>
              </a:solidFill>
            </a:endParaRPr>
          </a:p>
        </p:txBody>
      </p:sp>
      <p:pic>
        <p:nvPicPr>
          <p:cNvPr id="24603" name="Picture 27" descr="C:\Documents and Settings\Administrator\桌面\图像 12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4875" y="1455738"/>
            <a:ext cx="4286250" cy="973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TextBox 31"/>
          <p:cNvSpPr txBox="1">
            <a:spLocks noChangeArrowheads="1"/>
          </p:cNvSpPr>
          <p:nvPr/>
        </p:nvSpPr>
        <p:spPr bwMode="auto">
          <a:xfrm>
            <a:off x="5143500" y="3143250"/>
            <a:ext cx="18478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en-US" altLang="zh-CN" sz="1400" b="1" i="1">
                <a:solidFill>
                  <a:srgbClr val="C00000"/>
                </a:solidFill>
              </a:rPr>
              <a:t>Gradient Descent </a:t>
            </a:r>
            <a:endParaRPr lang="zh-CN" altLang="en-US" sz="1400" b="1" i="1">
              <a:solidFill>
                <a:srgbClr val="C00000"/>
              </a:solidFill>
            </a:endParaRPr>
          </a:p>
        </p:txBody>
      </p:sp>
      <p:pic>
        <p:nvPicPr>
          <p:cNvPr id="24604" name="Picture 28" descr="C:\Documents and Settings\Administrator\桌面\图像 13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7750" y="3571875"/>
            <a:ext cx="2714625" cy="1243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46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46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46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46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46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2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5" descr="E:\datacenter\doc\NWPU_doc\pic\nwpu-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600" y="214313"/>
            <a:ext cx="787400" cy="725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直接连接符 4"/>
          <p:cNvCxnSpPr/>
          <p:nvPr/>
        </p:nvCxnSpPr>
        <p:spPr>
          <a:xfrm>
            <a:off x="1214414" y="855650"/>
            <a:ext cx="6572296" cy="1588"/>
          </a:xfrm>
          <a:prstGeom prst="line">
            <a:avLst/>
          </a:prstGeom>
          <a:ln w="25400">
            <a:gradFill flip="none" rotWithShape="1">
              <a:gsLst>
                <a:gs pos="0">
                  <a:srgbClr val="03D4A8"/>
                </a:gs>
                <a:gs pos="25000">
                  <a:srgbClr val="21D6E0"/>
                </a:gs>
                <a:gs pos="75000">
                  <a:srgbClr val="0087E6"/>
                </a:gs>
                <a:gs pos="100000">
                  <a:srgbClr val="005CBF"/>
                </a:gs>
              </a:gsLst>
              <a:path path="circle">
                <a:fillToRect l="100000" b="100000"/>
              </a:path>
              <a:tileRect t="-100000" r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629" name="TextBox 19"/>
          <p:cNvSpPr txBox="1">
            <a:spLocks noChangeArrowheads="1"/>
          </p:cNvSpPr>
          <p:nvPr/>
        </p:nvSpPr>
        <p:spPr bwMode="auto">
          <a:xfrm>
            <a:off x="1143000" y="500063"/>
            <a:ext cx="681337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en-US" altLang="zh-CN" dirty="0" smtClean="0"/>
              <a:t>Human Pose Estimation</a:t>
            </a:r>
            <a:endParaRPr lang="zh-CN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0" y="4884701"/>
            <a:ext cx="64695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i="1" dirty="0"/>
              <a:t>Joint Training of a Convolutional Network and </a:t>
            </a:r>
            <a:r>
              <a:rPr lang="en-US" altLang="zh-CN" sz="1200" i="1" dirty="0" smtClean="0"/>
              <a:t>a Graphical </a:t>
            </a:r>
            <a:r>
              <a:rPr lang="en-US" altLang="zh-CN" sz="1200" i="1" dirty="0"/>
              <a:t>Model for Human Pose Estimation</a:t>
            </a:r>
            <a:endParaRPr lang="zh-CN" altLang="en-US" sz="1200" i="1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6209" y="1203598"/>
            <a:ext cx="5888706" cy="34978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24301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5" descr="E:\datacenter\doc\NWPU_doc\pic\nwpu-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600" y="214313"/>
            <a:ext cx="787400" cy="725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直接连接符 4"/>
          <p:cNvCxnSpPr/>
          <p:nvPr/>
        </p:nvCxnSpPr>
        <p:spPr>
          <a:xfrm>
            <a:off x="1214414" y="855650"/>
            <a:ext cx="6572296" cy="1588"/>
          </a:xfrm>
          <a:prstGeom prst="line">
            <a:avLst/>
          </a:prstGeom>
          <a:ln w="25400">
            <a:gradFill flip="none" rotWithShape="1">
              <a:gsLst>
                <a:gs pos="0">
                  <a:srgbClr val="03D4A8"/>
                </a:gs>
                <a:gs pos="25000">
                  <a:srgbClr val="21D6E0"/>
                </a:gs>
                <a:gs pos="75000">
                  <a:srgbClr val="0087E6"/>
                </a:gs>
                <a:gs pos="100000">
                  <a:srgbClr val="005CBF"/>
                </a:gs>
              </a:gsLst>
              <a:path path="circle">
                <a:fillToRect l="100000" b="100000"/>
              </a:path>
              <a:tileRect t="-100000" r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629" name="TextBox 19"/>
          <p:cNvSpPr txBox="1">
            <a:spLocks noChangeArrowheads="1"/>
          </p:cNvSpPr>
          <p:nvPr/>
        </p:nvSpPr>
        <p:spPr bwMode="auto">
          <a:xfrm>
            <a:off x="1143000" y="500063"/>
            <a:ext cx="681337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en-US" altLang="zh-CN" dirty="0" smtClean="0"/>
              <a:t>Face detection and pose estimation: results</a:t>
            </a:r>
            <a:endParaRPr lang="zh-CN" altLang="en-US" dirty="0"/>
          </a:p>
        </p:txBody>
      </p:sp>
      <p:pic>
        <p:nvPicPr>
          <p:cNvPr id="7373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987574"/>
            <a:ext cx="6763158" cy="40333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81264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5" descr="E:\datacenter\doc\NWPU_doc\pic\nwpu-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600" y="214313"/>
            <a:ext cx="787400" cy="725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直接连接符 4"/>
          <p:cNvCxnSpPr/>
          <p:nvPr/>
        </p:nvCxnSpPr>
        <p:spPr>
          <a:xfrm>
            <a:off x="1214414" y="855650"/>
            <a:ext cx="6572296" cy="1588"/>
          </a:xfrm>
          <a:prstGeom prst="line">
            <a:avLst/>
          </a:prstGeom>
          <a:ln w="25400">
            <a:gradFill flip="none" rotWithShape="1">
              <a:gsLst>
                <a:gs pos="0">
                  <a:srgbClr val="03D4A8"/>
                </a:gs>
                <a:gs pos="25000">
                  <a:srgbClr val="21D6E0"/>
                </a:gs>
                <a:gs pos="75000">
                  <a:srgbClr val="0087E6"/>
                </a:gs>
                <a:gs pos="100000">
                  <a:srgbClr val="005CBF"/>
                </a:gs>
              </a:gsLst>
              <a:path path="circle">
                <a:fillToRect l="100000" b="100000"/>
              </a:path>
              <a:tileRect t="-100000" r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629" name="TextBox 19"/>
          <p:cNvSpPr txBox="1">
            <a:spLocks noChangeArrowheads="1"/>
          </p:cNvSpPr>
          <p:nvPr/>
        </p:nvSpPr>
        <p:spPr bwMode="auto">
          <a:xfrm>
            <a:off x="1143000" y="500063"/>
            <a:ext cx="681337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en-US" altLang="zh-CN" dirty="0" smtClean="0"/>
              <a:t>Face detection: results</a:t>
            </a:r>
            <a:endParaRPr lang="zh-CN" altLang="en-US" dirty="0"/>
          </a:p>
        </p:txBody>
      </p:sp>
      <p:pic>
        <p:nvPicPr>
          <p:cNvPr id="7373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5532" y="1053477"/>
            <a:ext cx="6032812" cy="3966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7306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5" descr="E:\datacenter\doc\NWPU_doc\pic\nwpu-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600" y="214313"/>
            <a:ext cx="787400" cy="725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直接连接符 4"/>
          <p:cNvCxnSpPr/>
          <p:nvPr/>
        </p:nvCxnSpPr>
        <p:spPr>
          <a:xfrm>
            <a:off x="1214414" y="855650"/>
            <a:ext cx="6572296" cy="1588"/>
          </a:xfrm>
          <a:prstGeom prst="line">
            <a:avLst/>
          </a:prstGeom>
          <a:ln w="25400">
            <a:gradFill flip="none" rotWithShape="1">
              <a:gsLst>
                <a:gs pos="0">
                  <a:srgbClr val="03D4A8"/>
                </a:gs>
                <a:gs pos="25000">
                  <a:srgbClr val="21D6E0"/>
                </a:gs>
                <a:gs pos="75000">
                  <a:srgbClr val="0087E6"/>
                </a:gs>
                <a:gs pos="100000">
                  <a:srgbClr val="005CBF"/>
                </a:gs>
              </a:gsLst>
              <a:path path="circle">
                <a:fillToRect l="100000" b="100000"/>
              </a:path>
              <a:tileRect t="-100000" r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629" name="TextBox 19"/>
          <p:cNvSpPr txBox="1">
            <a:spLocks noChangeArrowheads="1"/>
          </p:cNvSpPr>
          <p:nvPr/>
        </p:nvSpPr>
        <p:spPr bwMode="auto">
          <a:xfrm>
            <a:off x="1143000" y="500063"/>
            <a:ext cx="681337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en-US" altLang="zh-CN" dirty="0" smtClean="0"/>
              <a:t>Learning object representations</a:t>
            </a:r>
            <a:endParaRPr lang="zh-CN" altLang="en-US" dirty="0"/>
          </a:p>
        </p:txBody>
      </p:sp>
      <p:pic>
        <p:nvPicPr>
          <p:cNvPr id="7475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892" y="1059582"/>
            <a:ext cx="7487592" cy="37775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76983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5" descr="E:\datacenter\doc\NWPU_doc\pic\nwpu-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600" y="214313"/>
            <a:ext cx="787400" cy="725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直接连接符 4"/>
          <p:cNvCxnSpPr/>
          <p:nvPr/>
        </p:nvCxnSpPr>
        <p:spPr>
          <a:xfrm>
            <a:off x="1214414" y="855650"/>
            <a:ext cx="6572296" cy="1588"/>
          </a:xfrm>
          <a:prstGeom prst="line">
            <a:avLst/>
          </a:prstGeom>
          <a:ln w="25400">
            <a:gradFill flip="none" rotWithShape="1">
              <a:gsLst>
                <a:gs pos="0">
                  <a:srgbClr val="03D4A8"/>
                </a:gs>
                <a:gs pos="25000">
                  <a:srgbClr val="21D6E0"/>
                </a:gs>
                <a:gs pos="75000">
                  <a:srgbClr val="0087E6"/>
                </a:gs>
                <a:gs pos="100000">
                  <a:srgbClr val="005CBF"/>
                </a:gs>
              </a:gsLst>
              <a:path path="circle">
                <a:fillToRect l="100000" b="100000"/>
              </a:path>
              <a:tileRect t="-100000" r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629" name="TextBox 19"/>
          <p:cNvSpPr txBox="1">
            <a:spLocks noChangeArrowheads="1"/>
          </p:cNvSpPr>
          <p:nvPr/>
        </p:nvSpPr>
        <p:spPr bwMode="auto">
          <a:xfrm>
            <a:off x="1143000" y="500063"/>
            <a:ext cx="681337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en-US" altLang="zh-CN" dirty="0" smtClean="0"/>
              <a:t>Illustration: learning an “eye” detector</a:t>
            </a:r>
            <a:endParaRPr lang="zh-CN" altLang="en-US" dirty="0"/>
          </a:p>
        </p:txBody>
      </p:sp>
      <p:pic>
        <p:nvPicPr>
          <p:cNvPr id="7577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1356" y="959842"/>
            <a:ext cx="5976664" cy="40230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96672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5" descr="E:\datacenter\doc\NWPU_doc\pic\nwpu-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600" y="214313"/>
            <a:ext cx="787400" cy="725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直接连接符 4"/>
          <p:cNvCxnSpPr/>
          <p:nvPr/>
        </p:nvCxnSpPr>
        <p:spPr>
          <a:xfrm>
            <a:off x="1214414" y="855650"/>
            <a:ext cx="6572296" cy="1588"/>
          </a:xfrm>
          <a:prstGeom prst="line">
            <a:avLst/>
          </a:prstGeom>
          <a:ln w="25400">
            <a:gradFill flip="none" rotWithShape="1">
              <a:gsLst>
                <a:gs pos="0">
                  <a:srgbClr val="03D4A8"/>
                </a:gs>
                <a:gs pos="25000">
                  <a:srgbClr val="21D6E0"/>
                </a:gs>
                <a:gs pos="75000">
                  <a:srgbClr val="0087E6"/>
                </a:gs>
                <a:gs pos="100000">
                  <a:srgbClr val="005CBF"/>
                </a:gs>
              </a:gsLst>
              <a:path path="circle">
                <a:fillToRect l="100000" b="100000"/>
              </a:path>
              <a:tileRect t="-100000" r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629" name="TextBox 19"/>
          <p:cNvSpPr txBox="1">
            <a:spLocks noChangeArrowheads="1"/>
          </p:cNvSpPr>
          <p:nvPr/>
        </p:nvSpPr>
        <p:spPr bwMode="auto">
          <a:xfrm>
            <a:off x="1143000" y="500063"/>
            <a:ext cx="681337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en-US" altLang="zh-CN" dirty="0" smtClean="0"/>
              <a:t>Learning object representations</a:t>
            </a:r>
            <a:endParaRPr lang="zh-CN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939800"/>
            <a:ext cx="1666929" cy="21586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896" y="939800"/>
            <a:ext cx="4320480" cy="21213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600" y="3163262"/>
            <a:ext cx="5091906" cy="18867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3147814"/>
            <a:ext cx="3084934" cy="18980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98395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5" descr="E:\datacenter\doc\NWPU_doc\pic\nwpu-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600" y="214313"/>
            <a:ext cx="787400" cy="725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直接连接符 4"/>
          <p:cNvCxnSpPr/>
          <p:nvPr/>
        </p:nvCxnSpPr>
        <p:spPr>
          <a:xfrm>
            <a:off x="1214414" y="855650"/>
            <a:ext cx="6572296" cy="1588"/>
          </a:xfrm>
          <a:prstGeom prst="line">
            <a:avLst/>
          </a:prstGeom>
          <a:ln w="25400">
            <a:gradFill flip="none" rotWithShape="1">
              <a:gsLst>
                <a:gs pos="0">
                  <a:srgbClr val="03D4A8"/>
                </a:gs>
                <a:gs pos="25000">
                  <a:srgbClr val="21D6E0"/>
                </a:gs>
                <a:gs pos="75000">
                  <a:srgbClr val="0087E6"/>
                </a:gs>
                <a:gs pos="100000">
                  <a:srgbClr val="005CBF"/>
                </a:gs>
              </a:gsLst>
              <a:path path="circle">
                <a:fillToRect l="100000" b="100000"/>
              </a:path>
              <a:tileRect t="-100000" r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629" name="TextBox 19"/>
          <p:cNvSpPr txBox="1">
            <a:spLocks noChangeArrowheads="1"/>
          </p:cNvSpPr>
          <p:nvPr/>
        </p:nvSpPr>
        <p:spPr bwMode="auto">
          <a:xfrm>
            <a:off x="1143000" y="500063"/>
            <a:ext cx="681337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en-US" altLang="zh-CN" dirty="0" smtClean="0"/>
              <a:t>Learning object representations</a:t>
            </a:r>
            <a:endParaRPr lang="zh-CN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8770" y="1028700"/>
            <a:ext cx="6827862" cy="3899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84078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5" descr="E:\datacenter\doc\NWPU_doc\pic\nwpu-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600" y="214313"/>
            <a:ext cx="787400" cy="725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直接连接符 4"/>
          <p:cNvCxnSpPr/>
          <p:nvPr/>
        </p:nvCxnSpPr>
        <p:spPr>
          <a:xfrm>
            <a:off x="1214414" y="855650"/>
            <a:ext cx="6572296" cy="1588"/>
          </a:xfrm>
          <a:prstGeom prst="line">
            <a:avLst/>
          </a:prstGeom>
          <a:ln w="25400">
            <a:gradFill flip="none" rotWithShape="1">
              <a:gsLst>
                <a:gs pos="0">
                  <a:srgbClr val="03D4A8"/>
                </a:gs>
                <a:gs pos="25000">
                  <a:srgbClr val="21D6E0"/>
                </a:gs>
                <a:gs pos="75000">
                  <a:srgbClr val="0087E6"/>
                </a:gs>
                <a:gs pos="100000">
                  <a:srgbClr val="005CBF"/>
                </a:gs>
              </a:gsLst>
              <a:path path="circle">
                <a:fillToRect l="100000" b="100000"/>
              </a:path>
              <a:tileRect t="-100000" r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653" name="TextBox 18"/>
          <p:cNvSpPr txBox="1">
            <a:spLocks noChangeArrowheads="1"/>
          </p:cNvSpPr>
          <p:nvPr/>
        </p:nvSpPr>
        <p:spPr bwMode="auto">
          <a:xfrm>
            <a:off x="1143000" y="500063"/>
            <a:ext cx="48577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en-US" altLang="zh-CN" dirty="0"/>
              <a:t>Disadvantages</a:t>
            </a:r>
            <a:endParaRPr lang="zh-CN" altLang="en-US" dirty="0"/>
          </a:p>
        </p:txBody>
      </p:sp>
      <p:sp>
        <p:nvSpPr>
          <p:cNvPr id="27654" name="矩形 19"/>
          <p:cNvSpPr>
            <a:spLocks noChangeArrowheads="1"/>
          </p:cNvSpPr>
          <p:nvPr/>
        </p:nvSpPr>
        <p:spPr bwMode="auto">
          <a:xfrm>
            <a:off x="331763" y="1504053"/>
            <a:ext cx="8501063" cy="19759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346075" indent="-346075">
              <a:spcBef>
                <a:spcPct val="20000"/>
              </a:spcBef>
              <a:buFont typeface="Wingdings" pitchFamily="2" charset="2"/>
              <a:buChar char="l"/>
            </a:pPr>
            <a:r>
              <a:rPr lang="en-US" altLang="zh-CN" dirty="0">
                <a:latin typeface="Century Gothic" pitchFamily="34" charset="0"/>
              </a:rPr>
              <a:t>At runtime the convolution operations are computationally expensive and take up about 67% of the time</a:t>
            </a:r>
            <a:r>
              <a:rPr lang="en-US" altLang="zh-CN" dirty="0" smtClean="0">
                <a:latin typeface="Century Gothic" pitchFamily="34" charset="0"/>
              </a:rPr>
              <a:t>.</a:t>
            </a:r>
          </a:p>
          <a:p>
            <a:pPr marL="346075" indent="-346075">
              <a:spcBef>
                <a:spcPct val="20000"/>
              </a:spcBef>
              <a:buFont typeface="Wingdings" pitchFamily="2" charset="2"/>
              <a:buChar char="l"/>
            </a:pPr>
            <a:r>
              <a:rPr lang="en-US" altLang="zh-CN" dirty="0" smtClean="0">
                <a:latin typeface="Century Gothic" pitchFamily="34" charset="0"/>
              </a:rPr>
              <a:t>Learned model can not adapt to other domain.</a:t>
            </a:r>
          </a:p>
          <a:p>
            <a:pPr marL="346075" indent="-346075">
              <a:spcBef>
                <a:spcPct val="20000"/>
              </a:spcBef>
              <a:buFont typeface="Wingdings" pitchFamily="2" charset="2"/>
              <a:buChar char="l"/>
            </a:pPr>
            <a:r>
              <a:rPr lang="en-US" altLang="zh-CN" dirty="0" smtClean="0">
                <a:latin typeface="Century Gothic" pitchFamily="34" charset="0"/>
              </a:rPr>
              <a:t>Need large amount training samples.</a:t>
            </a:r>
          </a:p>
          <a:p>
            <a:pPr marL="346075" indent="-346075">
              <a:spcBef>
                <a:spcPct val="20000"/>
              </a:spcBef>
              <a:buFont typeface="Wingdings" pitchFamily="2" charset="2"/>
              <a:buChar char="l"/>
            </a:pPr>
            <a:r>
              <a:rPr lang="en-US" altLang="zh-CN" dirty="0" smtClean="0">
                <a:latin typeface="Century Gothic" pitchFamily="34" charset="0"/>
              </a:rPr>
              <a:t>Without memory capability</a:t>
            </a:r>
          </a:p>
          <a:p>
            <a:pPr marL="346075" indent="-346075">
              <a:spcBef>
                <a:spcPct val="20000"/>
              </a:spcBef>
              <a:buFont typeface="Wingdings" pitchFamily="2" charset="2"/>
              <a:buChar char="l"/>
            </a:pPr>
            <a:r>
              <a:rPr lang="en-US" altLang="zh-CN" dirty="0" smtClean="0">
                <a:latin typeface="Century Gothic" pitchFamily="34" charset="0"/>
              </a:rPr>
              <a:t>Need explicit structure inference</a:t>
            </a:r>
            <a:endParaRPr lang="en-US" altLang="zh-CN" dirty="0">
              <a:latin typeface="Century Gothic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5" descr="E:\datacenter\doc\NWPU_doc\pic\nwpu-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600" y="214313"/>
            <a:ext cx="787400" cy="725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直接连接符 4"/>
          <p:cNvCxnSpPr/>
          <p:nvPr/>
        </p:nvCxnSpPr>
        <p:spPr>
          <a:xfrm>
            <a:off x="1214414" y="855650"/>
            <a:ext cx="6572296" cy="1588"/>
          </a:xfrm>
          <a:prstGeom prst="line">
            <a:avLst/>
          </a:prstGeom>
          <a:ln w="25400">
            <a:gradFill flip="none" rotWithShape="1">
              <a:gsLst>
                <a:gs pos="0">
                  <a:srgbClr val="03D4A8"/>
                </a:gs>
                <a:gs pos="25000">
                  <a:srgbClr val="21D6E0"/>
                </a:gs>
                <a:gs pos="75000">
                  <a:srgbClr val="0087E6"/>
                </a:gs>
                <a:gs pos="100000">
                  <a:srgbClr val="005CBF"/>
                </a:gs>
              </a:gsLst>
              <a:path path="circle">
                <a:fillToRect l="100000" b="100000"/>
              </a:path>
              <a:tileRect t="-100000" r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461" name="TextBox 18"/>
          <p:cNvSpPr txBox="1">
            <a:spLocks noChangeArrowheads="1"/>
          </p:cNvSpPr>
          <p:nvPr/>
        </p:nvSpPr>
        <p:spPr bwMode="auto">
          <a:xfrm>
            <a:off x="1357313" y="500063"/>
            <a:ext cx="464343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en-US" altLang="zh-CN" dirty="0"/>
              <a:t>Neural </a:t>
            </a:r>
            <a:r>
              <a:rPr lang="en-US" altLang="zh-CN" dirty="0" smtClean="0"/>
              <a:t>networks - Gradient </a:t>
            </a:r>
            <a:r>
              <a:rPr lang="en-US" altLang="zh-CN" dirty="0"/>
              <a:t>Descent</a:t>
            </a:r>
            <a:endParaRPr lang="zh-CN" altLang="en-US" dirty="0"/>
          </a:p>
        </p:txBody>
      </p:sp>
      <p:pic>
        <p:nvPicPr>
          <p:cNvPr id="25619" name="Picture 19" descr="C:\Documents and Settings\Administrator\桌面\图像 1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" y="2786063"/>
            <a:ext cx="4170363" cy="1071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27" descr="C:\Documents and Settings\Administrator\桌面\图像 12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313" y="1214438"/>
            <a:ext cx="4286250" cy="973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椭圆 24"/>
          <p:cNvSpPr/>
          <p:nvPr/>
        </p:nvSpPr>
        <p:spPr>
          <a:xfrm>
            <a:off x="2000250" y="3286125"/>
            <a:ext cx="1571625" cy="714375"/>
          </a:xfrm>
          <a:prstGeom prst="ellipse">
            <a:avLst/>
          </a:prstGeom>
          <a:noFill/>
          <a:ln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2071688" y="2643188"/>
            <a:ext cx="1643062" cy="785812"/>
          </a:xfrm>
          <a:prstGeom prst="ellipse">
            <a:avLst/>
          </a:prstGeom>
          <a:noFill/>
          <a:ln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pic>
        <p:nvPicPr>
          <p:cNvPr id="25621" name="Picture 21" descr="C:\Documents and Settings\Administrator\桌面\图像 15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5238" y="1214438"/>
            <a:ext cx="6000750" cy="239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22" name="Picture 22" descr="C:\Documents and Settings\Administrator\桌面\图像 16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5238" y="1571625"/>
            <a:ext cx="5140325" cy="71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23" name="Picture 23" descr="C:\Documents and Settings\Administrator\桌面\图像 17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5238" y="2357438"/>
            <a:ext cx="6235700" cy="785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24" name="Picture 24" descr="C:\Documents and Settings\Administrator\桌面\图像 19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5238" y="3130550"/>
            <a:ext cx="3071812" cy="1298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25" name="Picture 25" descr="C:\Documents and Settings\Administrator\桌面\图像 20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688" y="1214438"/>
            <a:ext cx="5429250" cy="2479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TextBox 31"/>
          <p:cNvSpPr txBox="1">
            <a:spLocks noChangeArrowheads="1"/>
          </p:cNvSpPr>
          <p:nvPr/>
        </p:nvSpPr>
        <p:spPr bwMode="auto">
          <a:xfrm>
            <a:off x="817760" y="4506674"/>
            <a:ext cx="778668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en-US" altLang="zh-CN" i="1">
                <a:solidFill>
                  <a:srgbClr val="3366FF"/>
                </a:solidFill>
              </a:rPr>
              <a:t>UFDL: http://ufldl.stanford.edu/wiki/index.php/Backpropagation_Algorithm</a:t>
            </a:r>
            <a:endParaRPr lang="zh-CN" altLang="en-US" i="1">
              <a:solidFill>
                <a:srgbClr val="3366FF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256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56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56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56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5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56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56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5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56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56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5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4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56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56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5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256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5" grpId="1" animBg="1"/>
      <p:bldP spid="29" grpId="0" animBg="1"/>
      <p:bldP spid="29" grpId="1" animBg="1"/>
      <p:bldP spid="3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5" descr="E:\datacenter\doc\NWPU_doc\pic\nwpu-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600" y="214313"/>
            <a:ext cx="787400" cy="725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直接连接符 4"/>
          <p:cNvCxnSpPr/>
          <p:nvPr/>
        </p:nvCxnSpPr>
        <p:spPr>
          <a:xfrm>
            <a:off x="1214414" y="855650"/>
            <a:ext cx="6572296" cy="1588"/>
          </a:xfrm>
          <a:prstGeom prst="line">
            <a:avLst/>
          </a:prstGeom>
          <a:ln w="25400">
            <a:gradFill flip="none" rotWithShape="1">
              <a:gsLst>
                <a:gs pos="0">
                  <a:srgbClr val="03D4A8"/>
                </a:gs>
                <a:gs pos="25000">
                  <a:srgbClr val="21D6E0"/>
                </a:gs>
                <a:gs pos="75000">
                  <a:srgbClr val="0087E6"/>
                </a:gs>
                <a:gs pos="100000">
                  <a:srgbClr val="005CBF"/>
                </a:gs>
              </a:gsLst>
              <a:path path="circle">
                <a:fillToRect l="100000" b="100000"/>
              </a:path>
              <a:tileRect t="-100000" r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85" name="TextBox 32"/>
          <p:cNvSpPr txBox="1">
            <a:spLocks noChangeArrowheads="1"/>
          </p:cNvSpPr>
          <p:nvPr/>
        </p:nvSpPr>
        <p:spPr bwMode="auto">
          <a:xfrm>
            <a:off x="1214438" y="500063"/>
            <a:ext cx="464343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en-US" altLang="zh-CN" dirty="0"/>
              <a:t>Neural </a:t>
            </a:r>
            <a:r>
              <a:rPr lang="en-US" altLang="zh-CN" dirty="0" smtClean="0"/>
              <a:t>networks - Disadvantages</a:t>
            </a:r>
            <a:endParaRPr lang="zh-CN" altLang="en-US" dirty="0"/>
          </a:p>
        </p:txBody>
      </p:sp>
      <p:sp>
        <p:nvSpPr>
          <p:cNvPr id="34" name="矩形 33"/>
          <p:cNvSpPr>
            <a:spLocks noChangeArrowheads="1"/>
          </p:cNvSpPr>
          <p:nvPr/>
        </p:nvSpPr>
        <p:spPr bwMode="auto">
          <a:xfrm>
            <a:off x="428625" y="1071563"/>
            <a:ext cx="7527751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l"/>
            </a:pPr>
            <a:r>
              <a:rPr lang="en-US" altLang="ko-KR" dirty="0"/>
              <a:t>T</a:t>
            </a:r>
            <a:r>
              <a:rPr lang="en-US" altLang="ko-KR" dirty="0" smtClean="0"/>
              <a:t>he </a:t>
            </a:r>
            <a:r>
              <a:rPr lang="en-US" altLang="ko-KR" dirty="0"/>
              <a:t>number of </a:t>
            </a:r>
            <a:r>
              <a:rPr lang="en-US" altLang="ko-KR" dirty="0">
                <a:solidFill>
                  <a:srgbClr val="CC0000"/>
                </a:solidFill>
              </a:rPr>
              <a:t>trainable parameters</a:t>
            </a:r>
            <a:r>
              <a:rPr lang="en-US" altLang="ko-KR" dirty="0"/>
              <a:t> becomes extremely</a:t>
            </a:r>
            <a:r>
              <a:rPr lang="en-US" altLang="ko-KR" dirty="0">
                <a:solidFill>
                  <a:srgbClr val="C00000"/>
                </a:solidFill>
              </a:rPr>
              <a:t> large</a:t>
            </a:r>
          </a:p>
          <a:p>
            <a:pPr>
              <a:buFont typeface="Wingdings" pitchFamily="2" charset="2"/>
              <a:buNone/>
            </a:pPr>
            <a:endParaRPr lang="en-US" altLang="ko-KR" dirty="0">
              <a:solidFill>
                <a:srgbClr val="C0C0C0"/>
              </a:solidFill>
              <a:cs typeface="Tahoma" pitchFamily="34" charset="0"/>
            </a:endParaRPr>
          </a:p>
          <a:p>
            <a:endParaRPr kumimoji="0" lang="en-GB" altLang="ko-KR" dirty="0"/>
          </a:p>
        </p:txBody>
      </p:sp>
      <p:pic>
        <p:nvPicPr>
          <p:cNvPr id="35" name="Picture 5" descr="what3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188" y="2143125"/>
            <a:ext cx="3381375" cy="2289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" name="矩形 36"/>
          <p:cNvSpPr>
            <a:spLocks noChangeArrowheads="1"/>
          </p:cNvSpPr>
          <p:nvPr/>
        </p:nvSpPr>
        <p:spPr bwMode="auto">
          <a:xfrm>
            <a:off x="428625" y="1500188"/>
            <a:ext cx="7929563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285750" indent="-285750">
              <a:buFont typeface="Wingdings" pitchFamily="2" charset="2"/>
              <a:buChar char="l"/>
            </a:pPr>
            <a:r>
              <a:rPr lang="en-US" altLang="ko-KR" dirty="0"/>
              <a:t>Little </a:t>
            </a:r>
            <a:r>
              <a:rPr lang="en-US" altLang="ko-KR" dirty="0">
                <a:solidFill>
                  <a:srgbClr val="C00000"/>
                </a:solidFill>
              </a:rPr>
              <a:t>or no invariance </a:t>
            </a:r>
            <a:r>
              <a:rPr lang="en-US" altLang="ko-KR" dirty="0"/>
              <a:t>to shifting, scaling, and other forms of distortion</a:t>
            </a:r>
          </a:p>
          <a:p>
            <a:pPr marL="285750" indent="-285750">
              <a:buFont typeface="Wingdings" pitchFamily="2" charset="2"/>
              <a:buChar char="l"/>
            </a:pPr>
            <a:endParaRPr lang="en-US" altLang="ko-KR" dirty="0">
              <a:solidFill>
                <a:srgbClr val="C0C0C0"/>
              </a:solidFill>
              <a:cs typeface="Tahoma" pitchFamily="34" charset="0"/>
            </a:endParaRPr>
          </a:p>
          <a:p>
            <a:pPr marL="285750" indent="-285750">
              <a:buFont typeface="Wingdings" pitchFamily="2" charset="2"/>
              <a:buChar char="l"/>
            </a:pPr>
            <a:endParaRPr kumimoji="0" lang="en-GB" altLang="ko-KR" dirty="0"/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4968875" y="2081213"/>
            <a:ext cx="1944688" cy="1079500"/>
            <a:chOff x="432" y="1056"/>
            <a:chExt cx="3329" cy="1847"/>
          </a:xfrm>
        </p:grpSpPr>
        <p:sp>
          <p:nvSpPr>
            <p:cNvPr id="20538" name="Oval 5"/>
            <p:cNvSpPr>
              <a:spLocks noChangeArrowheads="1"/>
            </p:cNvSpPr>
            <p:nvPr/>
          </p:nvSpPr>
          <p:spPr bwMode="auto">
            <a:xfrm rot="5400000">
              <a:off x="2778" y="1335"/>
              <a:ext cx="217" cy="24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39" name="Oval 6"/>
            <p:cNvSpPr>
              <a:spLocks noChangeArrowheads="1"/>
            </p:cNvSpPr>
            <p:nvPr/>
          </p:nvSpPr>
          <p:spPr bwMode="auto">
            <a:xfrm rot="5400000">
              <a:off x="2778" y="1625"/>
              <a:ext cx="217" cy="24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40" name="Oval 7"/>
            <p:cNvSpPr>
              <a:spLocks noChangeArrowheads="1"/>
            </p:cNvSpPr>
            <p:nvPr/>
          </p:nvSpPr>
          <p:spPr bwMode="auto">
            <a:xfrm rot="5400000">
              <a:off x="2778" y="1915"/>
              <a:ext cx="217" cy="24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41" name="Oval 8"/>
            <p:cNvSpPr>
              <a:spLocks noChangeArrowheads="1"/>
            </p:cNvSpPr>
            <p:nvPr/>
          </p:nvSpPr>
          <p:spPr bwMode="auto">
            <a:xfrm rot="5400000">
              <a:off x="2778" y="2240"/>
              <a:ext cx="218" cy="24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42" name="Oval 9"/>
            <p:cNvSpPr>
              <a:spLocks noChangeArrowheads="1"/>
            </p:cNvSpPr>
            <p:nvPr/>
          </p:nvSpPr>
          <p:spPr bwMode="auto">
            <a:xfrm rot="5400000">
              <a:off x="2778" y="2566"/>
              <a:ext cx="217" cy="24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43" name="Rectangle 10"/>
            <p:cNvSpPr>
              <a:spLocks noChangeArrowheads="1"/>
            </p:cNvSpPr>
            <p:nvPr/>
          </p:nvSpPr>
          <p:spPr bwMode="auto">
            <a:xfrm rot="5400000">
              <a:off x="2214" y="1049"/>
              <a:ext cx="145" cy="15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44" name="Rectangle 11"/>
            <p:cNvSpPr>
              <a:spLocks noChangeArrowheads="1"/>
            </p:cNvSpPr>
            <p:nvPr/>
          </p:nvSpPr>
          <p:spPr bwMode="auto">
            <a:xfrm rot="5400000">
              <a:off x="2215" y="1302"/>
              <a:ext cx="144" cy="15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45" name="Rectangle 12"/>
            <p:cNvSpPr>
              <a:spLocks noChangeArrowheads="1"/>
            </p:cNvSpPr>
            <p:nvPr/>
          </p:nvSpPr>
          <p:spPr bwMode="auto">
            <a:xfrm rot="5400000">
              <a:off x="2215" y="1592"/>
              <a:ext cx="144" cy="15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46" name="Rectangle 13"/>
            <p:cNvSpPr>
              <a:spLocks noChangeArrowheads="1"/>
            </p:cNvSpPr>
            <p:nvPr/>
          </p:nvSpPr>
          <p:spPr bwMode="auto">
            <a:xfrm rot="5400000">
              <a:off x="2215" y="1882"/>
              <a:ext cx="144" cy="15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47" name="Rectangle 14"/>
            <p:cNvSpPr>
              <a:spLocks noChangeArrowheads="1"/>
            </p:cNvSpPr>
            <p:nvPr/>
          </p:nvSpPr>
          <p:spPr bwMode="auto">
            <a:xfrm rot="5400000">
              <a:off x="2215" y="2172"/>
              <a:ext cx="144" cy="159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48" name="Rectangle 15"/>
            <p:cNvSpPr>
              <a:spLocks noChangeArrowheads="1"/>
            </p:cNvSpPr>
            <p:nvPr/>
          </p:nvSpPr>
          <p:spPr bwMode="auto">
            <a:xfrm rot="5400000">
              <a:off x="2215" y="2461"/>
              <a:ext cx="144" cy="159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49" name="Rectangle 16"/>
            <p:cNvSpPr>
              <a:spLocks noChangeArrowheads="1"/>
            </p:cNvSpPr>
            <p:nvPr/>
          </p:nvSpPr>
          <p:spPr bwMode="auto">
            <a:xfrm rot="5400000">
              <a:off x="2214" y="2751"/>
              <a:ext cx="145" cy="15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50" name="Oval 17"/>
            <p:cNvSpPr>
              <a:spLocks noChangeArrowheads="1"/>
            </p:cNvSpPr>
            <p:nvPr/>
          </p:nvSpPr>
          <p:spPr bwMode="auto">
            <a:xfrm rot="5400000">
              <a:off x="3253" y="1731"/>
              <a:ext cx="217" cy="239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51" name="Oval 18"/>
            <p:cNvSpPr>
              <a:spLocks noChangeArrowheads="1"/>
            </p:cNvSpPr>
            <p:nvPr/>
          </p:nvSpPr>
          <p:spPr bwMode="auto">
            <a:xfrm rot="5400000">
              <a:off x="3253" y="2057"/>
              <a:ext cx="217" cy="239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52" name="Line 19"/>
            <p:cNvSpPr>
              <a:spLocks noChangeShapeType="1"/>
            </p:cNvSpPr>
            <p:nvPr/>
          </p:nvSpPr>
          <p:spPr bwMode="auto">
            <a:xfrm rot="5400000" flipV="1">
              <a:off x="2905" y="1514"/>
              <a:ext cx="435" cy="23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53" name="Line 20"/>
            <p:cNvSpPr>
              <a:spLocks noChangeShapeType="1"/>
            </p:cNvSpPr>
            <p:nvPr/>
          </p:nvSpPr>
          <p:spPr bwMode="auto">
            <a:xfrm rot="5400000" flipV="1">
              <a:off x="3068" y="1677"/>
              <a:ext cx="109" cy="23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54" name="Line 21"/>
            <p:cNvSpPr>
              <a:spLocks noChangeShapeType="1"/>
            </p:cNvSpPr>
            <p:nvPr/>
          </p:nvSpPr>
          <p:spPr bwMode="auto">
            <a:xfrm rot="5400000" flipV="1">
              <a:off x="2906" y="1839"/>
              <a:ext cx="434" cy="23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55" name="Line 22"/>
            <p:cNvSpPr>
              <a:spLocks noChangeShapeType="1"/>
            </p:cNvSpPr>
            <p:nvPr/>
          </p:nvSpPr>
          <p:spPr bwMode="auto">
            <a:xfrm rot="5400000" flipH="1" flipV="1">
              <a:off x="3050" y="1804"/>
              <a:ext cx="145" cy="23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56" name="Line 23"/>
            <p:cNvSpPr>
              <a:spLocks noChangeShapeType="1"/>
            </p:cNvSpPr>
            <p:nvPr/>
          </p:nvSpPr>
          <p:spPr bwMode="auto">
            <a:xfrm rot="5400000" flipH="1" flipV="1">
              <a:off x="2887" y="1967"/>
              <a:ext cx="471" cy="23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57" name="Line 24"/>
            <p:cNvSpPr>
              <a:spLocks noChangeShapeType="1"/>
            </p:cNvSpPr>
            <p:nvPr/>
          </p:nvSpPr>
          <p:spPr bwMode="auto">
            <a:xfrm rot="5400000" flipH="1" flipV="1">
              <a:off x="2725" y="2129"/>
              <a:ext cx="796" cy="23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58" name="Line 25"/>
            <p:cNvSpPr>
              <a:spLocks noChangeShapeType="1"/>
            </p:cNvSpPr>
            <p:nvPr/>
          </p:nvSpPr>
          <p:spPr bwMode="auto">
            <a:xfrm rot="5400000" flipV="1">
              <a:off x="2743" y="1676"/>
              <a:ext cx="760" cy="23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59" name="Line 26"/>
            <p:cNvSpPr>
              <a:spLocks noChangeShapeType="1"/>
            </p:cNvSpPr>
            <p:nvPr/>
          </p:nvSpPr>
          <p:spPr bwMode="auto">
            <a:xfrm rot="5400000" flipV="1">
              <a:off x="3033" y="1966"/>
              <a:ext cx="180" cy="23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60" name="Line 27"/>
            <p:cNvSpPr>
              <a:spLocks noChangeShapeType="1"/>
            </p:cNvSpPr>
            <p:nvPr/>
          </p:nvSpPr>
          <p:spPr bwMode="auto">
            <a:xfrm rot="5400000" flipH="1" flipV="1">
              <a:off x="3050" y="2129"/>
              <a:ext cx="146" cy="23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61" name="Line 28"/>
            <p:cNvSpPr>
              <a:spLocks noChangeShapeType="1"/>
            </p:cNvSpPr>
            <p:nvPr/>
          </p:nvSpPr>
          <p:spPr bwMode="auto">
            <a:xfrm rot="5400000" flipH="1" flipV="1">
              <a:off x="2887" y="2292"/>
              <a:ext cx="471" cy="23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62" name="Line 29"/>
            <p:cNvSpPr>
              <a:spLocks noChangeShapeType="1"/>
            </p:cNvSpPr>
            <p:nvPr/>
          </p:nvSpPr>
          <p:spPr bwMode="auto">
            <a:xfrm rot="5400000" flipV="1">
              <a:off x="2404" y="1092"/>
              <a:ext cx="325" cy="3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63" name="Line 30"/>
            <p:cNvSpPr>
              <a:spLocks noChangeShapeType="1"/>
            </p:cNvSpPr>
            <p:nvPr/>
          </p:nvSpPr>
          <p:spPr bwMode="auto">
            <a:xfrm rot="5400000" flipV="1">
              <a:off x="2259" y="1237"/>
              <a:ext cx="615" cy="3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64" name="Line 31"/>
            <p:cNvSpPr>
              <a:spLocks noChangeShapeType="1"/>
            </p:cNvSpPr>
            <p:nvPr/>
          </p:nvSpPr>
          <p:spPr bwMode="auto">
            <a:xfrm rot="5400000" flipV="1">
              <a:off x="2114" y="1382"/>
              <a:ext cx="905" cy="3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65" name="Line 32"/>
            <p:cNvSpPr>
              <a:spLocks noChangeShapeType="1"/>
            </p:cNvSpPr>
            <p:nvPr/>
          </p:nvSpPr>
          <p:spPr bwMode="auto">
            <a:xfrm rot="5400000" flipV="1">
              <a:off x="1969" y="1563"/>
              <a:ext cx="1195" cy="3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66" name="Line 33"/>
            <p:cNvSpPr>
              <a:spLocks noChangeShapeType="1"/>
            </p:cNvSpPr>
            <p:nvPr/>
          </p:nvSpPr>
          <p:spPr bwMode="auto">
            <a:xfrm rot="5400000" flipV="1">
              <a:off x="1806" y="1726"/>
              <a:ext cx="1521" cy="3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67" name="Line 34"/>
            <p:cNvSpPr>
              <a:spLocks noChangeShapeType="1"/>
            </p:cNvSpPr>
            <p:nvPr/>
          </p:nvSpPr>
          <p:spPr bwMode="auto">
            <a:xfrm rot="5400000" flipH="1" flipV="1">
              <a:off x="1878" y="1943"/>
              <a:ext cx="1377" cy="3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68" name="Line 35"/>
            <p:cNvSpPr>
              <a:spLocks noChangeShapeType="1"/>
            </p:cNvSpPr>
            <p:nvPr/>
          </p:nvSpPr>
          <p:spPr bwMode="auto">
            <a:xfrm rot="5400000" flipH="1" flipV="1">
              <a:off x="2023" y="2088"/>
              <a:ext cx="1087" cy="3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69" name="Line 36"/>
            <p:cNvSpPr>
              <a:spLocks noChangeShapeType="1"/>
            </p:cNvSpPr>
            <p:nvPr/>
          </p:nvSpPr>
          <p:spPr bwMode="auto">
            <a:xfrm rot="5400000" flipH="1" flipV="1">
              <a:off x="2168" y="2233"/>
              <a:ext cx="797" cy="3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70" name="Line 37"/>
            <p:cNvSpPr>
              <a:spLocks noChangeShapeType="1"/>
            </p:cNvSpPr>
            <p:nvPr/>
          </p:nvSpPr>
          <p:spPr bwMode="auto">
            <a:xfrm rot="5400000" flipH="1" flipV="1">
              <a:off x="2331" y="2396"/>
              <a:ext cx="471" cy="3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71" name="Line 38"/>
            <p:cNvSpPr>
              <a:spLocks noChangeShapeType="1"/>
            </p:cNvSpPr>
            <p:nvPr/>
          </p:nvSpPr>
          <p:spPr bwMode="auto">
            <a:xfrm rot="5400000" flipH="1" flipV="1">
              <a:off x="2494" y="2559"/>
              <a:ext cx="145" cy="3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72" name="Line 39"/>
            <p:cNvSpPr>
              <a:spLocks noChangeShapeType="1"/>
            </p:cNvSpPr>
            <p:nvPr/>
          </p:nvSpPr>
          <p:spPr bwMode="auto">
            <a:xfrm rot="5400000" flipV="1">
              <a:off x="3622" y="1711"/>
              <a:ext cx="0" cy="27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73" name="Line 40"/>
            <p:cNvSpPr>
              <a:spLocks noChangeShapeType="1"/>
            </p:cNvSpPr>
            <p:nvPr/>
          </p:nvSpPr>
          <p:spPr bwMode="auto">
            <a:xfrm rot="5400000" flipV="1">
              <a:off x="3622" y="2036"/>
              <a:ext cx="0" cy="27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74" name="Line 41"/>
            <p:cNvSpPr>
              <a:spLocks noChangeShapeType="1"/>
            </p:cNvSpPr>
            <p:nvPr/>
          </p:nvSpPr>
          <p:spPr bwMode="auto">
            <a:xfrm rot="5400000" flipV="1">
              <a:off x="2531" y="1218"/>
              <a:ext cx="72" cy="3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75" name="Line 42"/>
            <p:cNvSpPr>
              <a:spLocks noChangeShapeType="1"/>
            </p:cNvSpPr>
            <p:nvPr/>
          </p:nvSpPr>
          <p:spPr bwMode="auto">
            <a:xfrm rot="5400000" flipV="1">
              <a:off x="2386" y="1363"/>
              <a:ext cx="362" cy="3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76" name="Line 43"/>
            <p:cNvSpPr>
              <a:spLocks noChangeShapeType="1"/>
            </p:cNvSpPr>
            <p:nvPr/>
          </p:nvSpPr>
          <p:spPr bwMode="auto">
            <a:xfrm rot="5400000" flipV="1">
              <a:off x="2241" y="1508"/>
              <a:ext cx="652" cy="3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77" name="Line 44"/>
            <p:cNvSpPr>
              <a:spLocks noChangeShapeType="1"/>
            </p:cNvSpPr>
            <p:nvPr/>
          </p:nvSpPr>
          <p:spPr bwMode="auto">
            <a:xfrm rot="5400000" flipV="1">
              <a:off x="2078" y="1671"/>
              <a:ext cx="978" cy="3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pic>
          <p:nvPicPr>
            <p:cNvPr id="20578" name="Picture 45" descr="A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2" y="1248"/>
              <a:ext cx="1494" cy="15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579" name="Line 46"/>
            <p:cNvSpPr>
              <a:spLocks noChangeShapeType="1"/>
            </p:cNvSpPr>
            <p:nvPr/>
          </p:nvSpPr>
          <p:spPr bwMode="auto">
            <a:xfrm>
              <a:off x="984" y="1460"/>
              <a:ext cx="1248" cy="240"/>
            </a:xfrm>
            <a:prstGeom prst="line">
              <a:avLst/>
            </a:prstGeom>
            <a:noFill/>
            <a:ln w="12700" cap="sq">
              <a:solidFill>
                <a:srgbClr val="006600"/>
              </a:solidFill>
              <a:round/>
              <a:headEnd type="oval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580" name="Line 47"/>
            <p:cNvSpPr>
              <a:spLocks noChangeShapeType="1"/>
            </p:cNvSpPr>
            <p:nvPr/>
          </p:nvSpPr>
          <p:spPr bwMode="auto">
            <a:xfrm>
              <a:off x="988" y="1508"/>
              <a:ext cx="1248" cy="432"/>
            </a:xfrm>
            <a:prstGeom prst="line">
              <a:avLst/>
            </a:prstGeom>
            <a:noFill/>
            <a:ln w="12700" cap="sq">
              <a:solidFill>
                <a:srgbClr val="006600"/>
              </a:solidFill>
              <a:round/>
              <a:headEnd type="oval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581" name="Line 48"/>
            <p:cNvSpPr>
              <a:spLocks noChangeShapeType="1"/>
            </p:cNvSpPr>
            <p:nvPr/>
          </p:nvSpPr>
          <p:spPr bwMode="auto">
            <a:xfrm>
              <a:off x="1032" y="1460"/>
              <a:ext cx="1200" cy="768"/>
            </a:xfrm>
            <a:prstGeom prst="line">
              <a:avLst/>
            </a:prstGeom>
            <a:noFill/>
            <a:ln w="12700" cap="sq">
              <a:solidFill>
                <a:srgbClr val="FF0000"/>
              </a:solidFill>
              <a:round/>
              <a:headEnd type="oval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582" name="Line 49"/>
            <p:cNvSpPr>
              <a:spLocks noChangeShapeType="1"/>
            </p:cNvSpPr>
            <p:nvPr/>
          </p:nvSpPr>
          <p:spPr bwMode="auto">
            <a:xfrm>
              <a:off x="1030" y="1508"/>
              <a:ext cx="1200" cy="1056"/>
            </a:xfrm>
            <a:prstGeom prst="line">
              <a:avLst/>
            </a:prstGeom>
            <a:noFill/>
            <a:ln w="12700" cap="sq">
              <a:solidFill>
                <a:srgbClr val="FF0000"/>
              </a:solidFill>
              <a:round/>
              <a:headEnd type="oval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" name="Group 50"/>
          <p:cNvGrpSpPr>
            <a:grpSpLocks/>
          </p:cNvGrpSpPr>
          <p:nvPr/>
        </p:nvGrpSpPr>
        <p:grpSpPr bwMode="auto">
          <a:xfrm>
            <a:off x="4968875" y="3295650"/>
            <a:ext cx="1955800" cy="1133475"/>
            <a:chOff x="368" y="1056"/>
            <a:chExt cx="3393" cy="1847"/>
          </a:xfrm>
        </p:grpSpPr>
        <p:pic>
          <p:nvPicPr>
            <p:cNvPr id="20493" name="Picture 51" descr="AA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8" y="1234"/>
              <a:ext cx="1572" cy="1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494" name="Oval 52"/>
            <p:cNvSpPr>
              <a:spLocks noChangeArrowheads="1"/>
            </p:cNvSpPr>
            <p:nvPr/>
          </p:nvSpPr>
          <p:spPr bwMode="auto">
            <a:xfrm rot="5400000">
              <a:off x="2778" y="1335"/>
              <a:ext cx="217" cy="24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495" name="Oval 53"/>
            <p:cNvSpPr>
              <a:spLocks noChangeArrowheads="1"/>
            </p:cNvSpPr>
            <p:nvPr/>
          </p:nvSpPr>
          <p:spPr bwMode="auto">
            <a:xfrm rot="5400000">
              <a:off x="2778" y="1625"/>
              <a:ext cx="217" cy="24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496" name="Oval 54"/>
            <p:cNvSpPr>
              <a:spLocks noChangeArrowheads="1"/>
            </p:cNvSpPr>
            <p:nvPr/>
          </p:nvSpPr>
          <p:spPr bwMode="auto">
            <a:xfrm rot="5400000">
              <a:off x="2778" y="1915"/>
              <a:ext cx="217" cy="24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497" name="Oval 55"/>
            <p:cNvSpPr>
              <a:spLocks noChangeArrowheads="1"/>
            </p:cNvSpPr>
            <p:nvPr/>
          </p:nvSpPr>
          <p:spPr bwMode="auto">
            <a:xfrm rot="5400000">
              <a:off x="2778" y="2240"/>
              <a:ext cx="218" cy="24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498" name="Oval 56"/>
            <p:cNvSpPr>
              <a:spLocks noChangeArrowheads="1"/>
            </p:cNvSpPr>
            <p:nvPr/>
          </p:nvSpPr>
          <p:spPr bwMode="auto">
            <a:xfrm rot="5400000">
              <a:off x="2778" y="2566"/>
              <a:ext cx="217" cy="24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499" name="Rectangle 57"/>
            <p:cNvSpPr>
              <a:spLocks noChangeArrowheads="1"/>
            </p:cNvSpPr>
            <p:nvPr/>
          </p:nvSpPr>
          <p:spPr bwMode="auto">
            <a:xfrm rot="5400000">
              <a:off x="2214" y="1049"/>
              <a:ext cx="145" cy="15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00" name="Rectangle 58"/>
            <p:cNvSpPr>
              <a:spLocks noChangeArrowheads="1"/>
            </p:cNvSpPr>
            <p:nvPr/>
          </p:nvSpPr>
          <p:spPr bwMode="auto">
            <a:xfrm rot="5400000">
              <a:off x="2215" y="1302"/>
              <a:ext cx="144" cy="15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01" name="Rectangle 59"/>
            <p:cNvSpPr>
              <a:spLocks noChangeArrowheads="1"/>
            </p:cNvSpPr>
            <p:nvPr/>
          </p:nvSpPr>
          <p:spPr bwMode="auto">
            <a:xfrm rot="5400000">
              <a:off x="2215" y="1592"/>
              <a:ext cx="144" cy="159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02" name="Rectangle 60"/>
            <p:cNvSpPr>
              <a:spLocks noChangeArrowheads="1"/>
            </p:cNvSpPr>
            <p:nvPr/>
          </p:nvSpPr>
          <p:spPr bwMode="auto">
            <a:xfrm rot="5400000">
              <a:off x="2215" y="1882"/>
              <a:ext cx="144" cy="159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03" name="Rectangle 61"/>
            <p:cNvSpPr>
              <a:spLocks noChangeArrowheads="1"/>
            </p:cNvSpPr>
            <p:nvPr/>
          </p:nvSpPr>
          <p:spPr bwMode="auto">
            <a:xfrm rot="5400000">
              <a:off x="2215" y="2172"/>
              <a:ext cx="144" cy="159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04" name="Rectangle 62"/>
            <p:cNvSpPr>
              <a:spLocks noChangeArrowheads="1"/>
            </p:cNvSpPr>
            <p:nvPr/>
          </p:nvSpPr>
          <p:spPr bwMode="auto">
            <a:xfrm rot="5400000">
              <a:off x="2215" y="2461"/>
              <a:ext cx="144" cy="159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05" name="Rectangle 63"/>
            <p:cNvSpPr>
              <a:spLocks noChangeArrowheads="1"/>
            </p:cNvSpPr>
            <p:nvPr/>
          </p:nvSpPr>
          <p:spPr bwMode="auto">
            <a:xfrm rot="5400000">
              <a:off x="2214" y="2751"/>
              <a:ext cx="145" cy="15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06" name="Oval 64"/>
            <p:cNvSpPr>
              <a:spLocks noChangeArrowheads="1"/>
            </p:cNvSpPr>
            <p:nvPr/>
          </p:nvSpPr>
          <p:spPr bwMode="auto">
            <a:xfrm rot="5400000">
              <a:off x="3253" y="1731"/>
              <a:ext cx="217" cy="239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07" name="Oval 65"/>
            <p:cNvSpPr>
              <a:spLocks noChangeArrowheads="1"/>
            </p:cNvSpPr>
            <p:nvPr/>
          </p:nvSpPr>
          <p:spPr bwMode="auto">
            <a:xfrm rot="5400000">
              <a:off x="3253" y="2057"/>
              <a:ext cx="217" cy="239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08" name="Line 66"/>
            <p:cNvSpPr>
              <a:spLocks noChangeShapeType="1"/>
            </p:cNvSpPr>
            <p:nvPr/>
          </p:nvSpPr>
          <p:spPr bwMode="auto">
            <a:xfrm rot="5400000" flipV="1">
              <a:off x="2905" y="1514"/>
              <a:ext cx="435" cy="23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09" name="Line 67"/>
            <p:cNvSpPr>
              <a:spLocks noChangeShapeType="1"/>
            </p:cNvSpPr>
            <p:nvPr/>
          </p:nvSpPr>
          <p:spPr bwMode="auto">
            <a:xfrm rot="5400000" flipV="1">
              <a:off x="3068" y="1677"/>
              <a:ext cx="109" cy="23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10" name="Line 68"/>
            <p:cNvSpPr>
              <a:spLocks noChangeShapeType="1"/>
            </p:cNvSpPr>
            <p:nvPr/>
          </p:nvSpPr>
          <p:spPr bwMode="auto">
            <a:xfrm rot="5400000" flipV="1">
              <a:off x="2906" y="1839"/>
              <a:ext cx="434" cy="23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11" name="Line 69"/>
            <p:cNvSpPr>
              <a:spLocks noChangeShapeType="1"/>
            </p:cNvSpPr>
            <p:nvPr/>
          </p:nvSpPr>
          <p:spPr bwMode="auto">
            <a:xfrm rot="5400000" flipH="1" flipV="1">
              <a:off x="3050" y="1804"/>
              <a:ext cx="145" cy="23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12" name="Line 70"/>
            <p:cNvSpPr>
              <a:spLocks noChangeShapeType="1"/>
            </p:cNvSpPr>
            <p:nvPr/>
          </p:nvSpPr>
          <p:spPr bwMode="auto">
            <a:xfrm rot="5400000" flipH="1" flipV="1">
              <a:off x="2887" y="1967"/>
              <a:ext cx="471" cy="23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13" name="Line 71"/>
            <p:cNvSpPr>
              <a:spLocks noChangeShapeType="1"/>
            </p:cNvSpPr>
            <p:nvPr/>
          </p:nvSpPr>
          <p:spPr bwMode="auto">
            <a:xfrm rot="5400000" flipH="1" flipV="1">
              <a:off x="2725" y="2129"/>
              <a:ext cx="796" cy="23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14" name="Line 72"/>
            <p:cNvSpPr>
              <a:spLocks noChangeShapeType="1"/>
            </p:cNvSpPr>
            <p:nvPr/>
          </p:nvSpPr>
          <p:spPr bwMode="auto">
            <a:xfrm rot="5400000" flipV="1">
              <a:off x="2743" y="1676"/>
              <a:ext cx="760" cy="23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15" name="Line 73"/>
            <p:cNvSpPr>
              <a:spLocks noChangeShapeType="1"/>
            </p:cNvSpPr>
            <p:nvPr/>
          </p:nvSpPr>
          <p:spPr bwMode="auto">
            <a:xfrm rot="5400000" flipV="1">
              <a:off x="3033" y="1966"/>
              <a:ext cx="180" cy="23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16" name="Line 74"/>
            <p:cNvSpPr>
              <a:spLocks noChangeShapeType="1"/>
            </p:cNvSpPr>
            <p:nvPr/>
          </p:nvSpPr>
          <p:spPr bwMode="auto">
            <a:xfrm rot="5400000" flipH="1" flipV="1">
              <a:off x="3050" y="2129"/>
              <a:ext cx="146" cy="23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17" name="Line 75"/>
            <p:cNvSpPr>
              <a:spLocks noChangeShapeType="1"/>
            </p:cNvSpPr>
            <p:nvPr/>
          </p:nvSpPr>
          <p:spPr bwMode="auto">
            <a:xfrm rot="5400000" flipH="1" flipV="1">
              <a:off x="2887" y="2292"/>
              <a:ext cx="471" cy="23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18" name="Line 76"/>
            <p:cNvSpPr>
              <a:spLocks noChangeShapeType="1"/>
            </p:cNvSpPr>
            <p:nvPr/>
          </p:nvSpPr>
          <p:spPr bwMode="auto">
            <a:xfrm rot="5400000" flipV="1">
              <a:off x="2404" y="1092"/>
              <a:ext cx="325" cy="3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19" name="Line 77"/>
            <p:cNvSpPr>
              <a:spLocks noChangeShapeType="1"/>
            </p:cNvSpPr>
            <p:nvPr/>
          </p:nvSpPr>
          <p:spPr bwMode="auto">
            <a:xfrm rot="5400000" flipV="1">
              <a:off x="2259" y="1237"/>
              <a:ext cx="615" cy="3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20" name="Line 78"/>
            <p:cNvSpPr>
              <a:spLocks noChangeShapeType="1"/>
            </p:cNvSpPr>
            <p:nvPr/>
          </p:nvSpPr>
          <p:spPr bwMode="auto">
            <a:xfrm rot="5400000" flipV="1">
              <a:off x="2114" y="1382"/>
              <a:ext cx="905" cy="3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21" name="Line 79"/>
            <p:cNvSpPr>
              <a:spLocks noChangeShapeType="1"/>
            </p:cNvSpPr>
            <p:nvPr/>
          </p:nvSpPr>
          <p:spPr bwMode="auto">
            <a:xfrm rot="5400000" flipV="1">
              <a:off x="1969" y="1563"/>
              <a:ext cx="1195" cy="3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22" name="Line 80"/>
            <p:cNvSpPr>
              <a:spLocks noChangeShapeType="1"/>
            </p:cNvSpPr>
            <p:nvPr/>
          </p:nvSpPr>
          <p:spPr bwMode="auto">
            <a:xfrm rot="5400000" flipV="1">
              <a:off x="1806" y="1726"/>
              <a:ext cx="1521" cy="3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23" name="Line 81"/>
            <p:cNvSpPr>
              <a:spLocks noChangeShapeType="1"/>
            </p:cNvSpPr>
            <p:nvPr/>
          </p:nvSpPr>
          <p:spPr bwMode="auto">
            <a:xfrm rot="5400000" flipH="1" flipV="1">
              <a:off x="1878" y="1943"/>
              <a:ext cx="1377" cy="3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24" name="Line 82"/>
            <p:cNvSpPr>
              <a:spLocks noChangeShapeType="1"/>
            </p:cNvSpPr>
            <p:nvPr/>
          </p:nvSpPr>
          <p:spPr bwMode="auto">
            <a:xfrm rot="5400000" flipH="1" flipV="1">
              <a:off x="2023" y="2088"/>
              <a:ext cx="1087" cy="3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25" name="Line 83"/>
            <p:cNvSpPr>
              <a:spLocks noChangeShapeType="1"/>
            </p:cNvSpPr>
            <p:nvPr/>
          </p:nvSpPr>
          <p:spPr bwMode="auto">
            <a:xfrm rot="5400000" flipH="1" flipV="1">
              <a:off x="2168" y="2233"/>
              <a:ext cx="797" cy="3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26" name="Line 84"/>
            <p:cNvSpPr>
              <a:spLocks noChangeShapeType="1"/>
            </p:cNvSpPr>
            <p:nvPr/>
          </p:nvSpPr>
          <p:spPr bwMode="auto">
            <a:xfrm rot="5400000" flipH="1" flipV="1">
              <a:off x="2331" y="2396"/>
              <a:ext cx="471" cy="3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27" name="Line 85"/>
            <p:cNvSpPr>
              <a:spLocks noChangeShapeType="1"/>
            </p:cNvSpPr>
            <p:nvPr/>
          </p:nvSpPr>
          <p:spPr bwMode="auto">
            <a:xfrm rot="5400000" flipH="1" flipV="1">
              <a:off x="2494" y="2559"/>
              <a:ext cx="145" cy="3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28" name="Line 86"/>
            <p:cNvSpPr>
              <a:spLocks noChangeShapeType="1"/>
            </p:cNvSpPr>
            <p:nvPr/>
          </p:nvSpPr>
          <p:spPr bwMode="auto">
            <a:xfrm rot="5400000" flipV="1">
              <a:off x="3622" y="1711"/>
              <a:ext cx="0" cy="27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29" name="Line 87"/>
            <p:cNvSpPr>
              <a:spLocks noChangeShapeType="1"/>
            </p:cNvSpPr>
            <p:nvPr/>
          </p:nvSpPr>
          <p:spPr bwMode="auto">
            <a:xfrm rot="5400000" flipV="1">
              <a:off x="3622" y="2036"/>
              <a:ext cx="0" cy="27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30" name="Line 88"/>
            <p:cNvSpPr>
              <a:spLocks noChangeShapeType="1"/>
            </p:cNvSpPr>
            <p:nvPr/>
          </p:nvSpPr>
          <p:spPr bwMode="auto">
            <a:xfrm rot="5400000" flipV="1">
              <a:off x="2531" y="1218"/>
              <a:ext cx="72" cy="3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31" name="Line 89"/>
            <p:cNvSpPr>
              <a:spLocks noChangeShapeType="1"/>
            </p:cNvSpPr>
            <p:nvPr/>
          </p:nvSpPr>
          <p:spPr bwMode="auto">
            <a:xfrm rot="5400000" flipV="1">
              <a:off x="2386" y="1363"/>
              <a:ext cx="362" cy="3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32" name="Line 90"/>
            <p:cNvSpPr>
              <a:spLocks noChangeShapeType="1"/>
            </p:cNvSpPr>
            <p:nvPr/>
          </p:nvSpPr>
          <p:spPr bwMode="auto">
            <a:xfrm rot="5400000" flipV="1">
              <a:off x="2241" y="1508"/>
              <a:ext cx="652" cy="3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33" name="Line 91"/>
            <p:cNvSpPr>
              <a:spLocks noChangeShapeType="1"/>
            </p:cNvSpPr>
            <p:nvPr/>
          </p:nvSpPr>
          <p:spPr bwMode="auto">
            <a:xfrm rot="5400000" flipV="1">
              <a:off x="2078" y="1671"/>
              <a:ext cx="978" cy="3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34" name="Line 92"/>
            <p:cNvSpPr>
              <a:spLocks noChangeShapeType="1"/>
            </p:cNvSpPr>
            <p:nvPr/>
          </p:nvSpPr>
          <p:spPr bwMode="auto">
            <a:xfrm>
              <a:off x="984" y="1460"/>
              <a:ext cx="1248" cy="240"/>
            </a:xfrm>
            <a:prstGeom prst="line">
              <a:avLst/>
            </a:prstGeom>
            <a:noFill/>
            <a:ln w="12700" cap="sq">
              <a:solidFill>
                <a:srgbClr val="006600"/>
              </a:solidFill>
              <a:round/>
              <a:headEnd type="oval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535" name="Line 93"/>
            <p:cNvSpPr>
              <a:spLocks noChangeShapeType="1"/>
            </p:cNvSpPr>
            <p:nvPr/>
          </p:nvSpPr>
          <p:spPr bwMode="auto">
            <a:xfrm>
              <a:off x="988" y="1508"/>
              <a:ext cx="1248" cy="432"/>
            </a:xfrm>
            <a:prstGeom prst="line">
              <a:avLst/>
            </a:prstGeom>
            <a:noFill/>
            <a:ln w="12700" cap="sq">
              <a:solidFill>
                <a:srgbClr val="006600"/>
              </a:solidFill>
              <a:round/>
              <a:headEnd type="oval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536" name="Line 94"/>
            <p:cNvSpPr>
              <a:spLocks noChangeShapeType="1"/>
            </p:cNvSpPr>
            <p:nvPr/>
          </p:nvSpPr>
          <p:spPr bwMode="auto">
            <a:xfrm>
              <a:off x="1032" y="1460"/>
              <a:ext cx="1200" cy="768"/>
            </a:xfrm>
            <a:prstGeom prst="line">
              <a:avLst/>
            </a:prstGeom>
            <a:noFill/>
            <a:ln w="12700" cap="sq">
              <a:solidFill>
                <a:srgbClr val="FF0000"/>
              </a:solidFill>
              <a:round/>
              <a:headEnd type="oval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537" name="Line 95"/>
            <p:cNvSpPr>
              <a:spLocks noChangeShapeType="1"/>
            </p:cNvSpPr>
            <p:nvPr/>
          </p:nvSpPr>
          <p:spPr bwMode="auto">
            <a:xfrm>
              <a:off x="1030" y="1508"/>
              <a:ext cx="1200" cy="1056"/>
            </a:xfrm>
            <a:prstGeom prst="line">
              <a:avLst/>
            </a:prstGeom>
            <a:noFill/>
            <a:ln w="12700" cap="sq">
              <a:solidFill>
                <a:srgbClr val="FF0000"/>
              </a:solidFill>
              <a:round/>
              <a:headEnd type="oval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pic>
        <p:nvPicPr>
          <p:cNvPr id="146" name="Picture 96" descr="Adif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3438" y="2652713"/>
            <a:ext cx="1174750" cy="1174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7" name="Picture 9"/>
          <p:cNvPicPr>
            <a:picLocks noChangeAspect="1" noChangeArrowheads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0163" y="2286000"/>
            <a:ext cx="2319337" cy="178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本框 3"/>
          <p:cNvSpPr txBox="1"/>
          <p:nvPr/>
        </p:nvSpPr>
        <p:spPr>
          <a:xfrm>
            <a:off x="1214414" y="4803998"/>
            <a:ext cx="3685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FIXME: add convolution definition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5" descr="E:\datacenter\doc\NWPU_doc\pic\nwpu-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600" y="214313"/>
            <a:ext cx="787400" cy="725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直接连接符 4"/>
          <p:cNvCxnSpPr/>
          <p:nvPr/>
        </p:nvCxnSpPr>
        <p:spPr>
          <a:xfrm>
            <a:off x="1214414" y="855650"/>
            <a:ext cx="6572296" cy="1588"/>
          </a:xfrm>
          <a:prstGeom prst="line">
            <a:avLst/>
          </a:prstGeom>
          <a:ln w="25400">
            <a:gradFill flip="none" rotWithShape="1">
              <a:gsLst>
                <a:gs pos="0">
                  <a:srgbClr val="03D4A8"/>
                </a:gs>
                <a:gs pos="25000">
                  <a:srgbClr val="21D6E0"/>
                </a:gs>
                <a:gs pos="75000">
                  <a:srgbClr val="0087E6"/>
                </a:gs>
                <a:gs pos="100000">
                  <a:srgbClr val="005CBF"/>
                </a:gs>
              </a:gsLst>
              <a:path path="circle">
                <a:fillToRect l="100000" b="100000"/>
              </a:path>
              <a:tileRect t="-100000" r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85" name="TextBox 32"/>
          <p:cNvSpPr txBox="1">
            <a:spLocks noChangeArrowheads="1"/>
          </p:cNvSpPr>
          <p:nvPr/>
        </p:nvSpPr>
        <p:spPr bwMode="auto">
          <a:xfrm>
            <a:off x="1214438" y="500063"/>
            <a:ext cx="464343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en-US" altLang="zh-CN" dirty="0" smtClean="0"/>
              <a:t>Mammalian visual pathway is hierarchical</a:t>
            </a:r>
            <a:endParaRPr lang="zh-CN" altLang="en-US" dirty="0">
              <a:solidFill>
                <a:srgbClr val="00B050"/>
              </a:solidFill>
            </a:endParaRPr>
          </a:p>
        </p:txBody>
      </p:sp>
      <p:pic>
        <p:nvPicPr>
          <p:cNvPr id="5734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904726"/>
            <a:ext cx="5499878" cy="40711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75261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5" descr="E:\datacenter\doc\NWPU_doc\pic\nwpu-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600" y="214313"/>
            <a:ext cx="787400" cy="725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直接连接符 4"/>
          <p:cNvCxnSpPr/>
          <p:nvPr/>
        </p:nvCxnSpPr>
        <p:spPr>
          <a:xfrm>
            <a:off x="1214414" y="855650"/>
            <a:ext cx="6572296" cy="1588"/>
          </a:xfrm>
          <a:prstGeom prst="line">
            <a:avLst/>
          </a:prstGeom>
          <a:ln w="25400">
            <a:gradFill flip="none" rotWithShape="1">
              <a:gsLst>
                <a:gs pos="0">
                  <a:srgbClr val="03D4A8"/>
                </a:gs>
                <a:gs pos="25000">
                  <a:srgbClr val="21D6E0"/>
                </a:gs>
                <a:gs pos="75000">
                  <a:srgbClr val="0087E6"/>
                </a:gs>
                <a:gs pos="100000">
                  <a:srgbClr val="005CBF"/>
                </a:gs>
              </a:gsLst>
              <a:path path="circle">
                <a:fillToRect l="100000" b="100000"/>
              </a:path>
              <a:tileRect t="-100000" r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85" name="TextBox 32"/>
          <p:cNvSpPr txBox="1">
            <a:spLocks noChangeArrowheads="1"/>
          </p:cNvSpPr>
          <p:nvPr/>
        </p:nvSpPr>
        <p:spPr bwMode="auto">
          <a:xfrm>
            <a:off x="1214438" y="500063"/>
            <a:ext cx="657227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en-US" altLang="zh-CN" dirty="0" smtClean="0"/>
              <a:t>Some challenges for machine learning in vision </a:t>
            </a:r>
            <a:endParaRPr lang="zh-CN" altLang="en-US" dirty="0">
              <a:solidFill>
                <a:srgbClr val="00B050"/>
              </a:solidFill>
            </a:endParaRPr>
          </a:p>
        </p:txBody>
      </p:sp>
      <p:pic>
        <p:nvPicPr>
          <p:cNvPr id="5837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024" y="1131590"/>
            <a:ext cx="7693655" cy="32708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80111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5" descr="E:\datacenter\doc\NWPU_doc\pic\nwpu-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600" y="214313"/>
            <a:ext cx="787400" cy="725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直接连接符 4"/>
          <p:cNvCxnSpPr/>
          <p:nvPr/>
        </p:nvCxnSpPr>
        <p:spPr>
          <a:xfrm>
            <a:off x="1214414" y="855650"/>
            <a:ext cx="6572296" cy="1588"/>
          </a:xfrm>
          <a:prstGeom prst="line">
            <a:avLst/>
          </a:prstGeom>
          <a:ln w="25400">
            <a:gradFill flip="none" rotWithShape="1">
              <a:gsLst>
                <a:gs pos="0">
                  <a:srgbClr val="03D4A8"/>
                </a:gs>
                <a:gs pos="25000">
                  <a:srgbClr val="21D6E0"/>
                </a:gs>
                <a:gs pos="75000">
                  <a:srgbClr val="0087E6"/>
                </a:gs>
                <a:gs pos="100000">
                  <a:srgbClr val="005CBF"/>
                </a:gs>
              </a:gsLst>
              <a:path path="circle">
                <a:fillToRect l="100000" b="100000"/>
              </a:path>
              <a:tileRect t="-100000" r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85" name="TextBox 32"/>
          <p:cNvSpPr txBox="1">
            <a:spLocks noChangeArrowheads="1"/>
          </p:cNvSpPr>
          <p:nvPr/>
        </p:nvSpPr>
        <p:spPr bwMode="auto">
          <a:xfrm>
            <a:off x="1214438" y="500063"/>
            <a:ext cx="657227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en-US" altLang="zh-CN" dirty="0" smtClean="0"/>
              <a:t>The traditional “shallow” architecture for recognition</a:t>
            </a:r>
            <a:endParaRPr lang="zh-CN" altLang="en-US" dirty="0">
              <a:solidFill>
                <a:srgbClr val="00B050"/>
              </a:solidFill>
            </a:endParaRPr>
          </a:p>
        </p:txBody>
      </p:sp>
      <p:pic>
        <p:nvPicPr>
          <p:cNvPr id="5939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040" y="939800"/>
            <a:ext cx="7439626" cy="40802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34914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アース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アース">
      <a:majorFont>
        <a:latin typeface="Bookman Old Style"/>
        <a:ea typeface=""/>
        <a:cs typeface=""/>
        <a:font script="Grek" typeface="Cambria"/>
        <a:font script="Cyrl" typeface="Cambria"/>
        <a:font script="Jpan" typeface="HG明朝E"/>
        <a:font script="Hang" typeface="돋움"/>
        <a:font script="Hans" typeface="宋体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Gill Sans MT"/>
        <a:ea typeface=""/>
        <a:cs typeface=""/>
        <a:font script="Grek" typeface="Calibri"/>
        <a:font script="Cyrl" typeface="Calibri"/>
        <a:font script="Jpan" typeface="ＭＳ Ｐゴシック"/>
        <a:font script="Hang" typeface="맑은 고딕"/>
        <a:font script="Hans" typeface="华文新魏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暗香扑面">
      <a:fillStyleLst>
        <a:solidFill>
          <a:schemeClr val="phClr"/>
        </a:solidFill>
        <a:gradFill rotWithShape="1">
          <a:gsLst>
            <a:gs pos="0">
              <a:schemeClr val="phClr">
                <a:tint val="98000"/>
                <a:satMod val="220000"/>
              </a:schemeClr>
            </a:gs>
            <a:gs pos="31000">
              <a:schemeClr val="phClr">
                <a:tint val="30000"/>
                <a:satMod val="150000"/>
              </a:schemeClr>
            </a:gs>
            <a:gs pos="91000">
              <a:schemeClr val="phClr">
                <a:tint val="96000"/>
              </a:schemeClr>
            </a:gs>
          </a:gsLst>
          <a:path path="circle">
            <a:fillToRect l="50000" t="150000" r="50000"/>
          </a:path>
        </a:gradFill>
        <a:blipFill>
          <a:blip xmlns:r="http://schemas.openxmlformats.org/officeDocument/2006/relationships" r:embed="rId1">
            <a:duotone>
              <a:schemeClr val="phClr">
                <a:shade val="28000"/>
                <a:satMod val="100000"/>
              </a:schemeClr>
              <a:schemeClr val="phClr">
                <a:tint val="100000"/>
                <a:satMod val="200000"/>
              </a:schemeClr>
            </a:duotone>
          </a:blip>
          <a:tile tx="0" ty="0" sx="80000" sy="80000" flip="none" algn="tl"/>
        </a:blipFill>
      </a:fillStyleLst>
      <a:lnStyleLst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alpha val="45000"/>
                <a:satMod val="110000"/>
              </a:schemeClr>
            </a:glow>
          </a:effectLst>
        </a:effectStyle>
        <a:effectStyle>
          <a:effectLst>
            <a:outerShdw blurRad="34925" dist="31750" dir="5400000" algn="tl" rotWithShape="0">
              <a:srgbClr val="000000">
                <a:alpha val="50000"/>
              </a:srgb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contourW="9525" prstMaterial="dkEdge">
            <a:bevelT w="12000" h="24150"/>
            <a:contourClr>
              <a:schemeClr val="phClr">
                <a:satMod val="110000"/>
              </a:schemeClr>
            </a:contourClr>
          </a:sp3d>
        </a:effectStyle>
        <a:effectStyle>
          <a:effectLst>
            <a:outerShdw blurRad="50800" dist="31750" dir="5400000" algn="tl" rotWithShape="0">
              <a:srgbClr val="000000">
                <a:alpha val="50000"/>
              </a:srgb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contourW="18700" prstMaterial="dkEdge">
            <a:bevelT w="44450" h="80600"/>
            <a:contourClr>
              <a:schemeClr val="phClr">
                <a:satMod val="11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2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000CC"/>
        </a:solidFill>
        <a:ln>
          <a:noFill/>
        </a:ln>
      </a:spPr>
      <a:bodyPr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Office テーマ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テーマ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Origin</Template>
  <TotalTime>55329</TotalTime>
  <Words>568</Words>
  <Application>Microsoft Office PowerPoint</Application>
  <PresentationFormat>全屏显示(16:9)</PresentationFormat>
  <Paragraphs>172</Paragraphs>
  <Slides>47</Slides>
  <Notes>47</Notes>
  <HiddenSlides>4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47</vt:i4>
      </vt:variant>
    </vt:vector>
  </HeadingPairs>
  <TitlesOfParts>
    <vt:vector size="65" baseType="lpstr">
      <vt:lpstr>HG明朝E</vt:lpstr>
      <vt:lpstr>MS Gothic</vt:lpstr>
      <vt:lpstr>ＭＳ Ｐゴシック</vt:lpstr>
      <vt:lpstr>华文新魏</vt:lpstr>
      <vt:lpstr>宋体</vt:lpstr>
      <vt:lpstr>微软雅黑</vt:lpstr>
      <vt:lpstr>雅黑宋体</vt:lpstr>
      <vt:lpstr>Arial</vt:lpstr>
      <vt:lpstr>Bookman Old Style</vt:lpstr>
      <vt:lpstr>Calibri</vt:lpstr>
      <vt:lpstr>Century Gothic</vt:lpstr>
      <vt:lpstr>Gill Sans MT</vt:lpstr>
      <vt:lpstr>Tahoma</vt:lpstr>
      <vt:lpstr>Times New Roman</vt:lpstr>
      <vt:lpstr>Wingdings</vt:lpstr>
      <vt:lpstr>Wingdings 3</vt:lpstr>
      <vt:lpstr>アース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MIBEL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Research on Ultrasonic 3D Fusion Imaging</dc:title>
  <dc:creator>Bu Shuhui</dc:creator>
  <cp:lastModifiedBy>dev</cp:lastModifiedBy>
  <cp:revision>5448</cp:revision>
  <dcterms:created xsi:type="dcterms:W3CDTF">2011-06-21T05:29:51Z</dcterms:created>
  <dcterms:modified xsi:type="dcterms:W3CDTF">2019-10-25T07:26:52Z</dcterms:modified>
</cp:coreProperties>
</file>